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1" r:id="rId1"/>
    <p:sldMasterId id="2147484031" r:id="rId2"/>
  </p:sldMasterIdLst>
  <p:notesMasterIdLst>
    <p:notesMasterId r:id="rId34"/>
  </p:notesMasterIdLst>
  <p:sldIdLst>
    <p:sldId id="1398" r:id="rId3"/>
    <p:sldId id="1381" r:id="rId4"/>
    <p:sldId id="1397" r:id="rId5"/>
    <p:sldId id="510" r:id="rId6"/>
    <p:sldId id="1421" r:id="rId7"/>
    <p:sldId id="1422" r:id="rId8"/>
    <p:sldId id="1435" r:id="rId9"/>
    <p:sldId id="1423" r:id="rId10"/>
    <p:sldId id="1425" r:id="rId11"/>
    <p:sldId id="1436" r:id="rId12"/>
    <p:sldId id="1424" r:id="rId13"/>
    <p:sldId id="1426" r:id="rId14"/>
    <p:sldId id="1427" r:id="rId15"/>
    <p:sldId id="1438" r:id="rId16"/>
    <p:sldId id="1439" r:id="rId17"/>
    <p:sldId id="1440" r:id="rId18"/>
    <p:sldId id="1442" r:id="rId19"/>
    <p:sldId id="1443" r:id="rId20"/>
    <p:sldId id="1445" r:id="rId21"/>
    <p:sldId id="1437" r:id="rId22"/>
    <p:sldId id="1431" r:id="rId23"/>
    <p:sldId id="1432" r:id="rId24"/>
    <p:sldId id="1433" r:id="rId25"/>
    <p:sldId id="1434" r:id="rId26"/>
    <p:sldId id="407" r:id="rId27"/>
    <p:sldId id="1441" r:id="rId28"/>
    <p:sldId id="1446" r:id="rId29"/>
    <p:sldId id="454" r:id="rId30"/>
    <p:sldId id="1420" r:id="rId31"/>
    <p:sldId id="1429" r:id="rId32"/>
    <p:sldId id="1430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Morgan" initials="DM" lastIdx="1" clrIdx="0">
    <p:extLst>
      <p:ext uri="{19B8F6BF-5375-455C-9EA6-DF929625EA0E}">
        <p15:presenceInfo xmlns:p15="http://schemas.microsoft.com/office/powerpoint/2012/main" userId="S-1-5-21-1004336348-1708537768-725345543-1270" providerId="AD"/>
      </p:ext>
    </p:extLst>
  </p:cmAuthor>
  <p:cmAuthor id="2" name="Tom Creasey" initials="TC" lastIdx="1" clrIdx="1">
    <p:extLst>
      <p:ext uri="{19B8F6BF-5375-455C-9EA6-DF929625EA0E}">
        <p15:presenceInfo xmlns:p15="http://schemas.microsoft.com/office/powerpoint/2012/main" userId="Tom Creasey" providerId="None"/>
      </p:ext>
    </p:extLst>
  </p:cmAuthor>
  <p:cmAuthor id="3" name="Vince Bernardin" initials="VB" lastIdx="1" clrIdx="2">
    <p:extLst>
      <p:ext uri="{19B8F6BF-5375-455C-9EA6-DF929625EA0E}">
        <p15:presenceInfo xmlns:p15="http://schemas.microsoft.com/office/powerpoint/2012/main" userId="S::vince@caliper.com::78277221-1736-4250-99c6-082d4890f4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A5E95"/>
    <a:srgbClr val="095CA6"/>
    <a:srgbClr val="0000FF"/>
    <a:srgbClr val="CC0000"/>
    <a:srgbClr val="6600CC"/>
    <a:srgbClr val="6600FF"/>
    <a:srgbClr val="338DCD"/>
    <a:srgbClr val="99CCFF"/>
    <a:srgbClr val="FF00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81DD2D-F3FA-4C13-89FF-08EECF5176B6}" v="109" dt="2022-11-03T17:07:54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192" autoAdjust="0"/>
  </p:normalViewPr>
  <p:slideViewPr>
    <p:cSldViewPr snapToGrid="0" snapToObjects="1">
      <p:cViewPr varScale="1">
        <p:scale>
          <a:sx n="151" d="100"/>
          <a:sy n="151" d="100"/>
        </p:scale>
        <p:origin x="396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45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45" Type="http://schemas.openxmlformats.org/officeDocument/2006/relationships/customXml" Target="../customXml/item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43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46" Type="http://schemas.openxmlformats.org/officeDocument/2006/relationships/customXml" Target="../customXml/item5.xml"/><Relationship Id="rId20" Type="http://schemas.openxmlformats.org/officeDocument/2006/relationships/slide" Target="slides/slide18.xml"/><Relationship Id="rId4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 Bernardin" userId="78277221-1736-4250-99c6-082d4890f4b0" providerId="ADAL" clId="{4393CEAA-846E-442B-8848-C690BEE82C37}"/>
    <pc:docChg chg="custSel modSld">
      <pc:chgData name="Vince Bernardin" userId="78277221-1736-4250-99c6-082d4890f4b0" providerId="ADAL" clId="{4393CEAA-846E-442B-8848-C690BEE82C37}" dt="2021-07-16T16:33:15.277" v="0" actId="478"/>
      <pc:docMkLst>
        <pc:docMk/>
      </pc:docMkLst>
      <pc:sldChg chg="delSp mod">
        <pc:chgData name="Vince Bernardin" userId="78277221-1736-4250-99c6-082d4890f4b0" providerId="ADAL" clId="{4393CEAA-846E-442B-8848-C690BEE82C37}" dt="2021-07-16T16:33:15.277" v="0" actId="478"/>
        <pc:sldMkLst>
          <pc:docMk/>
          <pc:sldMk cId="3594999255" sldId="1398"/>
        </pc:sldMkLst>
        <pc:spChg chg="del">
          <ac:chgData name="Vince Bernardin" userId="78277221-1736-4250-99c6-082d4890f4b0" providerId="ADAL" clId="{4393CEAA-846E-442B-8848-C690BEE82C37}" dt="2021-07-16T16:33:15.277" v="0" actId="478"/>
          <ac:spMkLst>
            <pc:docMk/>
            <pc:sldMk cId="3594999255" sldId="1398"/>
            <ac:spMk id="4" creationId="{985B8195-D8ED-4005-8AF9-D9DBBBE7654F}"/>
          </ac:spMkLst>
        </pc:spChg>
      </pc:sldChg>
    </pc:docChg>
  </pc:docChgLst>
  <pc:docChgLst>
    <pc:chgData name="Vince Bernardin" userId="78277221-1736-4250-99c6-082d4890f4b0" providerId="ADAL" clId="{DBE9C213-D4F0-4F17-BB34-809BA803C3AF}"/>
    <pc:docChg chg="undo custSel addSld delSld modSld sldOrd">
      <pc:chgData name="Vince Bernardin" userId="78277221-1736-4250-99c6-082d4890f4b0" providerId="ADAL" clId="{DBE9C213-D4F0-4F17-BB34-809BA803C3AF}" dt="2022-06-10T22:30:15.045" v="1892" actId="14826"/>
      <pc:docMkLst>
        <pc:docMk/>
      </pc:docMkLst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2225280744" sldId="477"/>
        </pc:sldMkLst>
      </pc:sldChg>
      <pc:sldChg chg="modSp add del mod">
        <pc:chgData name="Vince Bernardin" userId="78277221-1736-4250-99c6-082d4890f4b0" providerId="ADAL" clId="{DBE9C213-D4F0-4F17-BB34-809BA803C3AF}" dt="2022-06-10T22:23:33.376" v="1877"/>
        <pc:sldMkLst>
          <pc:docMk/>
          <pc:sldMk cId="778078171" sldId="510"/>
        </pc:sldMkLst>
        <pc:spChg chg="mod">
          <ac:chgData name="Vince Bernardin" userId="78277221-1736-4250-99c6-082d4890f4b0" providerId="ADAL" clId="{DBE9C213-D4F0-4F17-BB34-809BA803C3AF}" dt="2022-06-10T22:20:10.500" v="1849" actId="20578"/>
          <ac:spMkLst>
            <pc:docMk/>
            <pc:sldMk cId="778078171" sldId="510"/>
            <ac:spMk id="16" creationId="{1354ADA8-4CC2-46A6-9C60-89E1099AF4FE}"/>
          </ac:spMkLst>
        </pc:spChg>
      </pc:sldChg>
      <pc:sldChg chg="add">
        <pc:chgData name="Vince Bernardin" userId="78277221-1736-4250-99c6-082d4890f4b0" providerId="ADAL" clId="{DBE9C213-D4F0-4F17-BB34-809BA803C3AF}" dt="2022-06-10T22:23:33.376" v="1877"/>
        <pc:sldMkLst>
          <pc:docMk/>
          <pc:sldMk cId="4005743477" sldId="524"/>
        </pc:sldMkLst>
      </pc:sldChg>
      <pc:sldChg chg="add">
        <pc:chgData name="Vince Bernardin" userId="78277221-1736-4250-99c6-082d4890f4b0" providerId="ADAL" clId="{DBE9C213-D4F0-4F17-BB34-809BA803C3AF}" dt="2022-06-10T22:23:33.376" v="1877"/>
        <pc:sldMkLst>
          <pc:docMk/>
          <pc:sldMk cId="2272248535" sldId="526"/>
        </pc:sldMkLst>
      </pc:sldChg>
      <pc:sldChg chg="add del">
        <pc:chgData name="Vince Bernardin" userId="78277221-1736-4250-99c6-082d4890f4b0" providerId="ADAL" clId="{DBE9C213-D4F0-4F17-BB34-809BA803C3AF}" dt="2022-06-10T22:23:33.376" v="1877"/>
        <pc:sldMkLst>
          <pc:docMk/>
          <pc:sldMk cId="774864272" sldId="528"/>
        </pc:sldMkLst>
      </pc:sldChg>
      <pc:sldChg chg="add del">
        <pc:chgData name="Vince Bernardin" userId="78277221-1736-4250-99c6-082d4890f4b0" providerId="ADAL" clId="{DBE9C213-D4F0-4F17-BB34-809BA803C3AF}" dt="2022-06-10T22:23:33.376" v="1877"/>
        <pc:sldMkLst>
          <pc:docMk/>
          <pc:sldMk cId="1323348600" sldId="529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4127330866" sldId="1223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1730771936" sldId="1224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291812278" sldId="1225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3792082945" sldId="1227"/>
        </pc:sldMkLst>
      </pc:sldChg>
      <pc:sldChg chg="del">
        <pc:chgData name="Vince Bernardin" userId="78277221-1736-4250-99c6-082d4890f4b0" providerId="ADAL" clId="{DBE9C213-D4F0-4F17-BB34-809BA803C3AF}" dt="2022-06-10T19:04:43.349" v="0" actId="47"/>
        <pc:sldMkLst>
          <pc:docMk/>
          <pc:sldMk cId="3033227104" sldId="1344"/>
        </pc:sldMkLst>
      </pc:sldChg>
      <pc:sldChg chg="del">
        <pc:chgData name="Vince Bernardin" userId="78277221-1736-4250-99c6-082d4890f4b0" providerId="ADAL" clId="{DBE9C213-D4F0-4F17-BB34-809BA803C3AF}" dt="2022-06-10T19:06:03.523" v="2" actId="47"/>
        <pc:sldMkLst>
          <pc:docMk/>
          <pc:sldMk cId="3258448005" sldId="1355"/>
        </pc:sldMkLst>
      </pc:sldChg>
      <pc:sldChg chg="del">
        <pc:chgData name="Vince Bernardin" userId="78277221-1736-4250-99c6-082d4890f4b0" providerId="ADAL" clId="{DBE9C213-D4F0-4F17-BB34-809BA803C3AF}" dt="2022-06-10T19:06:03.523" v="2" actId="47"/>
        <pc:sldMkLst>
          <pc:docMk/>
          <pc:sldMk cId="2291240087" sldId="1356"/>
        </pc:sldMkLst>
      </pc:sldChg>
      <pc:sldChg chg="del">
        <pc:chgData name="Vince Bernardin" userId="78277221-1736-4250-99c6-082d4890f4b0" providerId="ADAL" clId="{DBE9C213-D4F0-4F17-BB34-809BA803C3AF}" dt="2022-06-10T19:06:03.523" v="2" actId="47"/>
        <pc:sldMkLst>
          <pc:docMk/>
          <pc:sldMk cId="3088626352" sldId="1362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838024623" sldId="1363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3984033256" sldId="1364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515885932" sldId="1365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1962077354" sldId="1370"/>
        </pc:sldMkLst>
      </pc:sldChg>
      <pc:sldChg chg="add del">
        <pc:chgData name="Vince Bernardin" userId="78277221-1736-4250-99c6-082d4890f4b0" providerId="ADAL" clId="{DBE9C213-D4F0-4F17-BB34-809BA803C3AF}" dt="2022-06-10T22:23:33.376" v="1877"/>
        <pc:sldMkLst>
          <pc:docMk/>
          <pc:sldMk cId="1325984072" sldId="1371"/>
        </pc:sldMkLst>
      </pc:sldChg>
      <pc:sldChg chg="del">
        <pc:chgData name="Vince Bernardin" userId="78277221-1736-4250-99c6-082d4890f4b0" providerId="ADAL" clId="{DBE9C213-D4F0-4F17-BB34-809BA803C3AF}" dt="2022-06-10T19:04:44.514" v="1" actId="47"/>
        <pc:sldMkLst>
          <pc:docMk/>
          <pc:sldMk cId="3215113977" sldId="1373"/>
        </pc:sldMkLst>
      </pc:sldChg>
      <pc:sldChg chg="del">
        <pc:chgData name="Vince Bernardin" userId="78277221-1736-4250-99c6-082d4890f4b0" providerId="ADAL" clId="{DBE9C213-D4F0-4F17-BB34-809BA803C3AF}" dt="2022-06-10T19:06:03.523" v="2" actId="47"/>
        <pc:sldMkLst>
          <pc:docMk/>
          <pc:sldMk cId="3255770048" sldId="1376"/>
        </pc:sldMkLst>
      </pc:sldChg>
      <pc:sldChg chg="del">
        <pc:chgData name="Vince Bernardin" userId="78277221-1736-4250-99c6-082d4890f4b0" providerId="ADAL" clId="{DBE9C213-D4F0-4F17-BB34-809BA803C3AF}" dt="2022-06-10T19:06:03.523" v="2" actId="47"/>
        <pc:sldMkLst>
          <pc:docMk/>
          <pc:sldMk cId="3525922401" sldId="1377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2952401376" sldId="1378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1710593931" sldId="1379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990812599" sldId="1380"/>
        </pc:sldMkLst>
      </pc:sldChg>
      <pc:sldChg chg="modSp mod">
        <pc:chgData name="Vince Bernardin" userId="78277221-1736-4250-99c6-082d4890f4b0" providerId="ADAL" clId="{DBE9C213-D4F0-4F17-BB34-809BA803C3AF}" dt="2022-06-10T22:21:51.942" v="1853" actId="14100"/>
        <pc:sldMkLst>
          <pc:docMk/>
          <pc:sldMk cId="1203517171" sldId="1381"/>
        </pc:sldMkLst>
        <pc:spChg chg="mod">
          <ac:chgData name="Vince Bernardin" userId="78277221-1736-4250-99c6-082d4890f4b0" providerId="ADAL" clId="{DBE9C213-D4F0-4F17-BB34-809BA803C3AF}" dt="2022-06-10T22:21:51.942" v="1853" actId="14100"/>
          <ac:spMkLst>
            <pc:docMk/>
            <pc:sldMk cId="1203517171" sldId="1381"/>
            <ac:spMk id="2" creationId="{55D0D74B-98A8-4291-9A9F-CF828CFDB8FC}"/>
          </ac:spMkLst>
        </pc:spChg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2907063850" sldId="1382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3576274897" sldId="1383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3541297271" sldId="1384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584810743" sldId="1385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1347863643" sldId="1386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1373670806" sldId="1387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2040113007" sldId="1388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1457853731" sldId="1389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437887284" sldId="1390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3997731594" sldId="1391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525213500" sldId="1392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1917769534" sldId="1393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2709149726" sldId="1394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3466006175" sldId="1395"/>
        </pc:sldMkLst>
      </pc:sldChg>
      <pc:sldChg chg="del">
        <pc:chgData name="Vince Bernardin" userId="78277221-1736-4250-99c6-082d4890f4b0" providerId="ADAL" clId="{DBE9C213-D4F0-4F17-BB34-809BA803C3AF}" dt="2022-06-10T19:06:28.934" v="3" actId="47"/>
        <pc:sldMkLst>
          <pc:docMk/>
          <pc:sldMk cId="3402389914" sldId="1396"/>
        </pc:sldMkLst>
      </pc:sldChg>
      <pc:sldChg chg="mod ord modShow">
        <pc:chgData name="Vince Bernardin" userId="78277221-1736-4250-99c6-082d4890f4b0" providerId="ADAL" clId="{DBE9C213-D4F0-4F17-BB34-809BA803C3AF}" dt="2022-06-10T19:22:50.485" v="398" actId="729"/>
        <pc:sldMkLst>
          <pc:docMk/>
          <pc:sldMk cId="2404581923" sldId="1397"/>
        </pc:sldMkLst>
      </pc:sldChg>
      <pc:sldChg chg="modSp mod">
        <pc:chgData name="Vince Bernardin" userId="78277221-1736-4250-99c6-082d4890f4b0" providerId="ADAL" clId="{DBE9C213-D4F0-4F17-BB34-809BA803C3AF}" dt="2022-06-10T19:09:00.360" v="30" actId="20577"/>
        <pc:sldMkLst>
          <pc:docMk/>
          <pc:sldMk cId="3594999255" sldId="1398"/>
        </pc:sldMkLst>
        <pc:spChg chg="mod">
          <ac:chgData name="Vince Bernardin" userId="78277221-1736-4250-99c6-082d4890f4b0" providerId="ADAL" clId="{DBE9C213-D4F0-4F17-BB34-809BA803C3AF}" dt="2022-06-10T19:09:00.360" v="30" actId="20577"/>
          <ac:spMkLst>
            <pc:docMk/>
            <pc:sldMk cId="3594999255" sldId="1398"/>
            <ac:spMk id="2" creationId="{688BB200-7D0E-4E37-BD40-1578C6757E3E}"/>
          </ac:spMkLst>
        </pc:spChg>
      </pc:sldChg>
      <pc:sldChg chg="modSp new mod">
        <pc:chgData name="Vince Bernardin" userId="78277221-1736-4250-99c6-082d4890f4b0" providerId="ADAL" clId="{DBE9C213-D4F0-4F17-BB34-809BA803C3AF}" dt="2022-06-10T22:22:33.756" v="1872" actId="20577"/>
        <pc:sldMkLst>
          <pc:docMk/>
          <pc:sldMk cId="1966406178" sldId="1399"/>
        </pc:sldMkLst>
        <pc:spChg chg="mod">
          <ac:chgData name="Vince Bernardin" userId="78277221-1736-4250-99c6-082d4890f4b0" providerId="ADAL" clId="{DBE9C213-D4F0-4F17-BB34-809BA803C3AF}" dt="2022-06-10T19:13:02.126" v="51" actId="20577"/>
          <ac:spMkLst>
            <pc:docMk/>
            <pc:sldMk cId="1966406178" sldId="1399"/>
            <ac:spMk id="2" creationId="{A355E47D-B9D8-64B3-6600-FEC1604B5DE0}"/>
          </ac:spMkLst>
        </pc:spChg>
        <pc:spChg chg="mod">
          <ac:chgData name="Vince Bernardin" userId="78277221-1736-4250-99c6-082d4890f4b0" providerId="ADAL" clId="{DBE9C213-D4F0-4F17-BB34-809BA803C3AF}" dt="2022-06-10T22:22:33.756" v="1872" actId="20577"/>
          <ac:spMkLst>
            <pc:docMk/>
            <pc:sldMk cId="1966406178" sldId="1399"/>
            <ac:spMk id="3" creationId="{641688EA-828C-4472-AFA1-ACE5EA5740BE}"/>
          </ac:spMkLst>
        </pc:spChg>
      </pc:sldChg>
      <pc:sldChg chg="modSp add mod">
        <pc:chgData name="Vince Bernardin" userId="78277221-1736-4250-99c6-082d4890f4b0" providerId="ADAL" clId="{DBE9C213-D4F0-4F17-BB34-809BA803C3AF}" dt="2022-06-10T22:22:50.673" v="1875" actId="14100"/>
        <pc:sldMkLst>
          <pc:docMk/>
          <pc:sldMk cId="2901704159" sldId="1400"/>
        </pc:sldMkLst>
        <pc:spChg chg="mod">
          <ac:chgData name="Vince Bernardin" userId="78277221-1736-4250-99c6-082d4890f4b0" providerId="ADAL" clId="{DBE9C213-D4F0-4F17-BB34-809BA803C3AF}" dt="2022-06-10T22:22:50.673" v="1875" actId="14100"/>
          <ac:spMkLst>
            <pc:docMk/>
            <pc:sldMk cId="2901704159" sldId="1400"/>
            <ac:spMk id="2" creationId="{55D0D74B-98A8-4291-9A9F-CF828CFDB8FC}"/>
          </ac:spMkLst>
        </pc:spChg>
      </pc:sldChg>
      <pc:sldChg chg="addSp modSp new mod">
        <pc:chgData name="Vince Bernardin" userId="78277221-1736-4250-99c6-082d4890f4b0" providerId="ADAL" clId="{DBE9C213-D4F0-4F17-BB34-809BA803C3AF}" dt="2022-06-10T19:42:19.176" v="639" actId="20577"/>
        <pc:sldMkLst>
          <pc:docMk/>
          <pc:sldMk cId="270856762" sldId="1401"/>
        </pc:sldMkLst>
        <pc:spChg chg="mod">
          <ac:chgData name="Vince Bernardin" userId="78277221-1736-4250-99c6-082d4890f4b0" providerId="ADAL" clId="{DBE9C213-D4F0-4F17-BB34-809BA803C3AF}" dt="2022-06-10T19:42:19.176" v="639" actId="20577"/>
          <ac:spMkLst>
            <pc:docMk/>
            <pc:sldMk cId="270856762" sldId="1401"/>
            <ac:spMk id="2" creationId="{AFC76F5A-4FEB-8495-CD06-37916A0F20F4}"/>
          </ac:spMkLst>
        </pc:spChg>
        <pc:spChg chg="mod">
          <ac:chgData name="Vince Bernardin" userId="78277221-1736-4250-99c6-082d4890f4b0" providerId="ADAL" clId="{DBE9C213-D4F0-4F17-BB34-809BA803C3AF}" dt="2022-06-10T19:33:21.786" v="432" actId="14100"/>
          <ac:spMkLst>
            <pc:docMk/>
            <pc:sldMk cId="270856762" sldId="1401"/>
            <ac:spMk id="3" creationId="{EB3BF752-1DEC-0207-BC10-8213686459B7}"/>
          </ac:spMkLst>
        </pc:spChg>
        <pc:grpChg chg="add mod">
          <ac:chgData name="Vince Bernardin" userId="78277221-1736-4250-99c6-082d4890f4b0" providerId="ADAL" clId="{DBE9C213-D4F0-4F17-BB34-809BA803C3AF}" dt="2022-06-10T19:33:16.396" v="431" actId="1076"/>
          <ac:grpSpMkLst>
            <pc:docMk/>
            <pc:sldMk cId="270856762" sldId="1401"/>
            <ac:grpSpMk id="5" creationId="{F0A0B4B6-F0A4-475F-B227-1235BADC0CFB}"/>
          </ac:grpSpMkLst>
        </pc:grpChg>
        <pc:picChg chg="add mod">
          <ac:chgData name="Vince Bernardin" userId="78277221-1736-4250-99c6-082d4890f4b0" providerId="ADAL" clId="{DBE9C213-D4F0-4F17-BB34-809BA803C3AF}" dt="2022-06-10T19:29:56.282" v="419"/>
          <ac:picMkLst>
            <pc:docMk/>
            <pc:sldMk cId="270856762" sldId="1401"/>
            <ac:picMk id="6" creationId="{83EB7722-934B-4237-A673-B2814A0D3E93}"/>
          </ac:picMkLst>
        </pc:picChg>
        <pc:picChg chg="add mod">
          <ac:chgData name="Vince Bernardin" userId="78277221-1736-4250-99c6-082d4890f4b0" providerId="ADAL" clId="{DBE9C213-D4F0-4F17-BB34-809BA803C3AF}" dt="2022-06-10T19:29:56.282" v="419"/>
          <ac:picMkLst>
            <pc:docMk/>
            <pc:sldMk cId="270856762" sldId="1401"/>
            <ac:picMk id="7" creationId="{0CE2F821-9DEC-4BB7-BB17-5E4E4353BE0C}"/>
          </ac:picMkLst>
        </pc:picChg>
      </pc:sldChg>
      <pc:sldChg chg="addSp delSp modSp new mod">
        <pc:chgData name="Vince Bernardin" userId="78277221-1736-4250-99c6-082d4890f4b0" providerId="ADAL" clId="{DBE9C213-D4F0-4F17-BB34-809BA803C3AF}" dt="2022-06-10T19:42:24.263" v="644" actId="20577"/>
        <pc:sldMkLst>
          <pc:docMk/>
          <pc:sldMk cId="746787583" sldId="1402"/>
        </pc:sldMkLst>
        <pc:spChg chg="mod">
          <ac:chgData name="Vince Bernardin" userId="78277221-1736-4250-99c6-082d4890f4b0" providerId="ADAL" clId="{DBE9C213-D4F0-4F17-BB34-809BA803C3AF}" dt="2022-06-10T19:42:24.263" v="644" actId="20577"/>
          <ac:spMkLst>
            <pc:docMk/>
            <pc:sldMk cId="746787583" sldId="1402"/>
            <ac:spMk id="2" creationId="{8612FA72-FA36-7BCB-FDFB-C8BED45A3802}"/>
          </ac:spMkLst>
        </pc:spChg>
        <pc:spChg chg="mod">
          <ac:chgData name="Vince Bernardin" userId="78277221-1736-4250-99c6-082d4890f4b0" providerId="ADAL" clId="{DBE9C213-D4F0-4F17-BB34-809BA803C3AF}" dt="2022-06-10T19:41:44.449" v="638" actId="14100"/>
          <ac:spMkLst>
            <pc:docMk/>
            <pc:sldMk cId="746787583" sldId="1402"/>
            <ac:spMk id="3" creationId="{C89AEFF8-5EF7-6FEA-CAC1-156A1369E3D9}"/>
          </ac:spMkLst>
        </pc:spChg>
        <pc:spChg chg="add del">
          <ac:chgData name="Vince Bernardin" userId="78277221-1736-4250-99c6-082d4890f4b0" providerId="ADAL" clId="{DBE9C213-D4F0-4F17-BB34-809BA803C3AF}" dt="2022-06-10T19:41:29.047" v="632" actId="22"/>
          <ac:spMkLst>
            <pc:docMk/>
            <pc:sldMk cId="746787583" sldId="1402"/>
            <ac:spMk id="6" creationId="{F66313C0-02F8-1579-6E80-05CB56FF03B5}"/>
          </ac:spMkLst>
        </pc:spChg>
        <pc:picChg chg="add mod">
          <ac:chgData name="Vince Bernardin" userId="78277221-1736-4250-99c6-082d4890f4b0" providerId="ADAL" clId="{DBE9C213-D4F0-4F17-BB34-809BA803C3AF}" dt="2022-06-10T19:41:41.022" v="637" actId="1076"/>
          <ac:picMkLst>
            <pc:docMk/>
            <pc:sldMk cId="746787583" sldId="1402"/>
            <ac:picMk id="8" creationId="{8BC5FC88-CEDD-28D0-6C2C-DA97DE02B405}"/>
          </ac:picMkLst>
        </pc:picChg>
      </pc:sldChg>
      <pc:sldChg chg="addSp modSp new mod">
        <pc:chgData name="Vince Bernardin" userId="78277221-1736-4250-99c6-082d4890f4b0" providerId="ADAL" clId="{DBE9C213-D4F0-4F17-BB34-809BA803C3AF}" dt="2022-06-10T19:51:48.703" v="884" actId="20577"/>
        <pc:sldMkLst>
          <pc:docMk/>
          <pc:sldMk cId="2707109076" sldId="1403"/>
        </pc:sldMkLst>
        <pc:spChg chg="mod">
          <ac:chgData name="Vince Bernardin" userId="78277221-1736-4250-99c6-082d4890f4b0" providerId="ADAL" clId="{DBE9C213-D4F0-4F17-BB34-809BA803C3AF}" dt="2022-06-10T19:51:48.703" v="884" actId="20577"/>
          <ac:spMkLst>
            <pc:docMk/>
            <pc:sldMk cId="2707109076" sldId="1403"/>
            <ac:spMk id="2" creationId="{624BC412-57C7-F232-888F-B7BE5E8C95E0}"/>
          </ac:spMkLst>
        </pc:spChg>
        <pc:spChg chg="mod">
          <ac:chgData name="Vince Bernardin" userId="78277221-1736-4250-99c6-082d4890f4b0" providerId="ADAL" clId="{DBE9C213-D4F0-4F17-BB34-809BA803C3AF}" dt="2022-06-10T19:50:04.802" v="857" actId="14100"/>
          <ac:spMkLst>
            <pc:docMk/>
            <pc:sldMk cId="2707109076" sldId="1403"/>
            <ac:spMk id="3" creationId="{5043C642-4B47-5A99-776F-E00FE61B6E40}"/>
          </ac:spMkLst>
        </pc:spChg>
        <pc:picChg chg="add mod">
          <ac:chgData name="Vince Bernardin" userId="78277221-1736-4250-99c6-082d4890f4b0" providerId="ADAL" clId="{DBE9C213-D4F0-4F17-BB34-809BA803C3AF}" dt="2022-06-10T19:50:34.023" v="863" actId="1076"/>
          <ac:picMkLst>
            <pc:docMk/>
            <pc:sldMk cId="2707109076" sldId="1403"/>
            <ac:picMk id="5" creationId="{794CDB3D-54BF-95E3-F141-C8851B80E334}"/>
          </ac:picMkLst>
        </pc:picChg>
      </pc:sldChg>
      <pc:sldChg chg="addSp modSp new mod">
        <pc:chgData name="Vince Bernardin" userId="78277221-1736-4250-99c6-082d4890f4b0" providerId="ADAL" clId="{DBE9C213-D4F0-4F17-BB34-809BA803C3AF}" dt="2022-06-10T20:19:53.615" v="954" actId="1076"/>
        <pc:sldMkLst>
          <pc:docMk/>
          <pc:sldMk cId="4113177257" sldId="1404"/>
        </pc:sldMkLst>
        <pc:spChg chg="mod">
          <ac:chgData name="Vince Bernardin" userId="78277221-1736-4250-99c6-082d4890f4b0" providerId="ADAL" clId="{DBE9C213-D4F0-4F17-BB34-809BA803C3AF}" dt="2022-06-10T19:55:38.067" v="907" actId="20577"/>
          <ac:spMkLst>
            <pc:docMk/>
            <pc:sldMk cId="4113177257" sldId="1404"/>
            <ac:spMk id="2" creationId="{468841E2-9328-5C6B-BF23-587D1D4FA50D}"/>
          </ac:spMkLst>
        </pc:spChg>
        <pc:spChg chg="mod">
          <ac:chgData name="Vince Bernardin" userId="78277221-1736-4250-99c6-082d4890f4b0" providerId="ADAL" clId="{DBE9C213-D4F0-4F17-BB34-809BA803C3AF}" dt="2022-06-10T20:19:53.615" v="954" actId="1076"/>
          <ac:spMkLst>
            <pc:docMk/>
            <pc:sldMk cId="4113177257" sldId="1404"/>
            <ac:spMk id="3" creationId="{F0E4AED3-587E-28E3-F971-D0E869A1E691}"/>
          </ac:spMkLst>
        </pc:spChg>
        <pc:picChg chg="add mod">
          <ac:chgData name="Vince Bernardin" userId="78277221-1736-4250-99c6-082d4890f4b0" providerId="ADAL" clId="{DBE9C213-D4F0-4F17-BB34-809BA803C3AF}" dt="2022-06-10T20:19:47.947" v="953" actId="1076"/>
          <ac:picMkLst>
            <pc:docMk/>
            <pc:sldMk cId="4113177257" sldId="1404"/>
            <ac:picMk id="6" creationId="{27B98930-94B0-B156-FD09-65117F688218}"/>
          </ac:picMkLst>
        </pc:picChg>
      </pc:sldChg>
      <pc:sldChg chg="addSp modSp new mod modNotesTx">
        <pc:chgData name="Vince Bernardin" userId="78277221-1736-4250-99c6-082d4890f4b0" providerId="ADAL" clId="{DBE9C213-D4F0-4F17-BB34-809BA803C3AF}" dt="2022-06-10T21:29:55.076" v="1436" actId="20577"/>
        <pc:sldMkLst>
          <pc:docMk/>
          <pc:sldMk cId="3505600988" sldId="1405"/>
        </pc:sldMkLst>
        <pc:spChg chg="mod">
          <ac:chgData name="Vince Bernardin" userId="78277221-1736-4250-99c6-082d4890f4b0" providerId="ADAL" clId="{DBE9C213-D4F0-4F17-BB34-809BA803C3AF}" dt="2022-06-10T20:28:44.850" v="1044" actId="20577"/>
          <ac:spMkLst>
            <pc:docMk/>
            <pc:sldMk cId="3505600988" sldId="1405"/>
            <ac:spMk id="2" creationId="{888F9F93-A366-B54D-B479-6325FF51E1BD}"/>
          </ac:spMkLst>
        </pc:spChg>
        <pc:spChg chg="mod">
          <ac:chgData name="Vince Bernardin" userId="78277221-1736-4250-99c6-082d4890f4b0" providerId="ADAL" clId="{DBE9C213-D4F0-4F17-BB34-809BA803C3AF}" dt="2022-06-10T20:50:04.783" v="1318" actId="14100"/>
          <ac:spMkLst>
            <pc:docMk/>
            <pc:sldMk cId="3505600988" sldId="1405"/>
            <ac:spMk id="3" creationId="{75C19E7B-75CF-C638-E0D0-B8ACDCE172F3}"/>
          </ac:spMkLst>
        </pc:spChg>
        <pc:spChg chg="add mod">
          <ac:chgData name="Vince Bernardin" userId="78277221-1736-4250-99c6-082d4890f4b0" providerId="ADAL" clId="{DBE9C213-D4F0-4F17-BB34-809BA803C3AF}" dt="2022-06-10T20:56:34.717" v="1404" actId="1076"/>
          <ac:spMkLst>
            <pc:docMk/>
            <pc:sldMk cId="3505600988" sldId="1405"/>
            <ac:spMk id="5" creationId="{02AC8EA2-4DE6-5C8C-7AE1-FDCC7E67345C}"/>
          </ac:spMkLst>
        </pc:spChg>
      </pc:sldChg>
      <pc:sldChg chg="addSp modSp new mod">
        <pc:chgData name="Vince Bernardin" userId="78277221-1736-4250-99c6-082d4890f4b0" providerId="ADAL" clId="{DBE9C213-D4F0-4F17-BB34-809BA803C3AF}" dt="2022-06-10T21:33:28.256" v="1573" actId="14100"/>
        <pc:sldMkLst>
          <pc:docMk/>
          <pc:sldMk cId="3286575634" sldId="1406"/>
        </pc:sldMkLst>
        <pc:spChg chg="mod">
          <ac:chgData name="Vince Bernardin" userId="78277221-1736-4250-99c6-082d4890f4b0" providerId="ADAL" clId="{DBE9C213-D4F0-4F17-BB34-809BA803C3AF}" dt="2022-06-10T21:31:32.497" v="1457" actId="20577"/>
          <ac:spMkLst>
            <pc:docMk/>
            <pc:sldMk cId="3286575634" sldId="1406"/>
            <ac:spMk id="2" creationId="{DDE0A047-57E0-37EE-F059-6614EE830A8B}"/>
          </ac:spMkLst>
        </pc:spChg>
        <pc:spChg chg="mod">
          <ac:chgData name="Vince Bernardin" userId="78277221-1736-4250-99c6-082d4890f4b0" providerId="ADAL" clId="{DBE9C213-D4F0-4F17-BB34-809BA803C3AF}" dt="2022-06-10T21:33:28.256" v="1573" actId="14100"/>
          <ac:spMkLst>
            <pc:docMk/>
            <pc:sldMk cId="3286575634" sldId="1406"/>
            <ac:spMk id="3" creationId="{30C89A4E-770A-C459-E994-7B7F1C3E5293}"/>
          </ac:spMkLst>
        </pc:spChg>
        <pc:picChg chg="add mod">
          <ac:chgData name="Vince Bernardin" userId="78277221-1736-4250-99c6-082d4890f4b0" providerId="ADAL" clId="{DBE9C213-D4F0-4F17-BB34-809BA803C3AF}" dt="2022-06-10T21:33:26.096" v="1572" actId="1076"/>
          <ac:picMkLst>
            <pc:docMk/>
            <pc:sldMk cId="3286575634" sldId="1406"/>
            <ac:picMk id="5" creationId="{B38696F7-F781-75C8-5456-385DD0E7A72D}"/>
          </ac:picMkLst>
        </pc:picChg>
      </pc:sldChg>
      <pc:sldChg chg="addSp modSp new mod">
        <pc:chgData name="Vince Bernardin" userId="78277221-1736-4250-99c6-082d4890f4b0" providerId="ADAL" clId="{DBE9C213-D4F0-4F17-BB34-809BA803C3AF}" dt="2022-06-10T21:52:21.395" v="1663" actId="14100"/>
        <pc:sldMkLst>
          <pc:docMk/>
          <pc:sldMk cId="1674833171" sldId="1407"/>
        </pc:sldMkLst>
        <pc:spChg chg="mod">
          <ac:chgData name="Vince Bernardin" userId="78277221-1736-4250-99c6-082d4890f4b0" providerId="ADAL" clId="{DBE9C213-D4F0-4F17-BB34-809BA803C3AF}" dt="2022-06-10T21:50:15.202" v="1586" actId="20577"/>
          <ac:spMkLst>
            <pc:docMk/>
            <pc:sldMk cId="1674833171" sldId="1407"/>
            <ac:spMk id="2" creationId="{B62179DE-3F71-9AAE-5C74-7F4E36285D23}"/>
          </ac:spMkLst>
        </pc:spChg>
        <pc:spChg chg="mod">
          <ac:chgData name="Vince Bernardin" userId="78277221-1736-4250-99c6-082d4890f4b0" providerId="ADAL" clId="{DBE9C213-D4F0-4F17-BB34-809BA803C3AF}" dt="2022-06-10T21:52:21.395" v="1663" actId="14100"/>
          <ac:spMkLst>
            <pc:docMk/>
            <pc:sldMk cId="1674833171" sldId="1407"/>
            <ac:spMk id="3" creationId="{9DC53199-2842-8730-8DC2-79B3119356C2}"/>
          </ac:spMkLst>
        </pc:spChg>
        <pc:picChg chg="add mod">
          <ac:chgData name="Vince Bernardin" userId="78277221-1736-4250-99c6-082d4890f4b0" providerId="ADAL" clId="{DBE9C213-D4F0-4F17-BB34-809BA803C3AF}" dt="2022-06-10T21:52:08.772" v="1661" actId="1076"/>
          <ac:picMkLst>
            <pc:docMk/>
            <pc:sldMk cId="1674833171" sldId="1407"/>
            <ac:picMk id="5" creationId="{21E00689-957C-73ED-68F0-1254163DB620}"/>
          </ac:picMkLst>
        </pc:picChg>
      </pc:sldChg>
      <pc:sldChg chg="addSp delSp modSp new mod chgLayout">
        <pc:chgData name="Vince Bernardin" userId="78277221-1736-4250-99c6-082d4890f4b0" providerId="ADAL" clId="{DBE9C213-D4F0-4F17-BB34-809BA803C3AF}" dt="2022-06-10T22:30:15.045" v="1892" actId="14826"/>
        <pc:sldMkLst>
          <pc:docMk/>
          <pc:sldMk cId="3133603161" sldId="1408"/>
        </pc:sldMkLst>
        <pc:spChg chg="mod ord">
          <ac:chgData name="Vince Bernardin" userId="78277221-1736-4250-99c6-082d4890f4b0" providerId="ADAL" clId="{DBE9C213-D4F0-4F17-BB34-809BA803C3AF}" dt="2022-06-10T22:12:29.126" v="1772" actId="700"/>
          <ac:spMkLst>
            <pc:docMk/>
            <pc:sldMk cId="3133603161" sldId="1408"/>
            <ac:spMk id="2" creationId="{9319604C-4305-C7B2-7C93-D334797716B3}"/>
          </ac:spMkLst>
        </pc:spChg>
        <pc:spChg chg="add del mod">
          <ac:chgData name="Vince Bernardin" userId="78277221-1736-4250-99c6-082d4890f4b0" providerId="ADAL" clId="{DBE9C213-D4F0-4F17-BB34-809BA803C3AF}" dt="2022-06-10T22:13:07.176" v="1816" actId="20577"/>
          <ac:spMkLst>
            <pc:docMk/>
            <pc:sldMk cId="3133603161" sldId="1408"/>
            <ac:spMk id="3" creationId="{5906EE99-0496-6028-CC58-CBB7A023E75A}"/>
          </ac:spMkLst>
        </pc:spChg>
        <pc:spChg chg="mod ord">
          <ac:chgData name="Vince Bernardin" userId="78277221-1736-4250-99c6-082d4890f4b0" providerId="ADAL" clId="{DBE9C213-D4F0-4F17-BB34-809BA803C3AF}" dt="2022-06-10T22:12:29.126" v="1772" actId="700"/>
          <ac:spMkLst>
            <pc:docMk/>
            <pc:sldMk cId="3133603161" sldId="1408"/>
            <ac:spMk id="4" creationId="{3B175065-742E-8313-62BA-0C5E9817332C}"/>
          </ac:spMkLst>
        </pc:spChg>
        <pc:graphicFrameChg chg="add del mod">
          <ac:chgData name="Vince Bernardin" userId="78277221-1736-4250-99c6-082d4890f4b0" providerId="ADAL" clId="{DBE9C213-D4F0-4F17-BB34-809BA803C3AF}" dt="2022-06-10T22:10:14.461" v="1761"/>
          <ac:graphicFrameMkLst>
            <pc:docMk/>
            <pc:sldMk cId="3133603161" sldId="1408"/>
            <ac:graphicFrameMk id="9" creationId="{A831251E-FBC7-2F3B-797D-EBC0206B261F}"/>
          </ac:graphicFrameMkLst>
        </pc:graphicFrameChg>
        <pc:graphicFrameChg chg="add del mod">
          <ac:chgData name="Vince Bernardin" userId="78277221-1736-4250-99c6-082d4890f4b0" providerId="ADAL" clId="{DBE9C213-D4F0-4F17-BB34-809BA803C3AF}" dt="2022-06-10T22:10:26.451" v="1765"/>
          <ac:graphicFrameMkLst>
            <pc:docMk/>
            <pc:sldMk cId="3133603161" sldId="1408"/>
            <ac:graphicFrameMk id="10" creationId="{62FD9A22-2A9E-9385-C3D4-76C612A8C740}"/>
          </ac:graphicFrameMkLst>
        </pc:graphicFrameChg>
        <pc:graphicFrameChg chg="add del mod ord modGraphic">
          <ac:chgData name="Vince Bernardin" userId="78277221-1736-4250-99c6-082d4890f4b0" providerId="ADAL" clId="{DBE9C213-D4F0-4F17-BB34-809BA803C3AF}" dt="2022-06-10T22:12:35.676" v="1777"/>
          <ac:graphicFrameMkLst>
            <pc:docMk/>
            <pc:sldMk cId="3133603161" sldId="1408"/>
            <ac:graphicFrameMk id="11" creationId="{44EBF775-6FC3-2393-66DA-30140006FDF6}"/>
          </ac:graphicFrameMkLst>
        </pc:graphicFrameChg>
        <pc:graphicFrameChg chg="add mod">
          <ac:chgData name="Vince Bernardin" userId="78277221-1736-4250-99c6-082d4890f4b0" providerId="ADAL" clId="{DBE9C213-D4F0-4F17-BB34-809BA803C3AF}" dt="2022-06-10T22:13:35.945" v="1818" actId="1076"/>
          <ac:graphicFrameMkLst>
            <pc:docMk/>
            <pc:sldMk cId="3133603161" sldId="1408"/>
            <ac:graphicFrameMk id="12" creationId="{62AFBF8E-FECF-0ACE-2973-B00610D5FA24}"/>
          </ac:graphicFrameMkLst>
        </pc:graphicFrameChg>
        <pc:picChg chg="add del mod">
          <ac:chgData name="Vince Bernardin" userId="78277221-1736-4250-99c6-082d4890f4b0" providerId="ADAL" clId="{DBE9C213-D4F0-4F17-BB34-809BA803C3AF}" dt="2022-06-10T22:07:34.841" v="1756" actId="478"/>
          <ac:picMkLst>
            <pc:docMk/>
            <pc:sldMk cId="3133603161" sldId="1408"/>
            <ac:picMk id="5" creationId="{F8938D84-FA9E-09AE-96E4-20F12A57C363}"/>
          </ac:picMkLst>
        </pc:picChg>
        <pc:picChg chg="add del mod">
          <ac:chgData name="Vince Bernardin" userId="78277221-1736-4250-99c6-082d4890f4b0" providerId="ADAL" clId="{DBE9C213-D4F0-4F17-BB34-809BA803C3AF}" dt="2022-06-10T22:00:09.983" v="1752" actId="478"/>
          <ac:picMkLst>
            <pc:docMk/>
            <pc:sldMk cId="3133603161" sldId="1408"/>
            <ac:picMk id="6" creationId="{AF92AE8F-04E4-49D9-B92F-34F26550C472}"/>
          </ac:picMkLst>
        </pc:picChg>
        <pc:picChg chg="add mod">
          <ac:chgData name="Vince Bernardin" userId="78277221-1736-4250-99c6-082d4890f4b0" providerId="ADAL" clId="{DBE9C213-D4F0-4F17-BB34-809BA803C3AF}" dt="2022-06-10T22:30:15.045" v="1892" actId="14826"/>
          <ac:picMkLst>
            <pc:docMk/>
            <pc:sldMk cId="3133603161" sldId="1408"/>
            <ac:picMk id="8" creationId="{AC1BB4CD-CCC4-FBC7-6D9B-386475375E57}"/>
          </ac:picMkLst>
        </pc:picChg>
      </pc:sldChg>
      <pc:sldChg chg="addSp delSp modSp new mod">
        <pc:chgData name="Vince Bernardin" userId="78277221-1736-4250-99c6-082d4890f4b0" providerId="ADAL" clId="{DBE9C213-D4F0-4F17-BB34-809BA803C3AF}" dt="2022-06-10T21:55:42.334" v="1711" actId="20577"/>
        <pc:sldMkLst>
          <pc:docMk/>
          <pc:sldMk cId="3637345049" sldId="1409"/>
        </pc:sldMkLst>
        <pc:spChg chg="mod">
          <ac:chgData name="Vince Bernardin" userId="78277221-1736-4250-99c6-082d4890f4b0" providerId="ADAL" clId="{DBE9C213-D4F0-4F17-BB34-809BA803C3AF}" dt="2022-06-10T21:55:42.334" v="1711" actId="20577"/>
          <ac:spMkLst>
            <pc:docMk/>
            <pc:sldMk cId="3637345049" sldId="1409"/>
            <ac:spMk id="2" creationId="{CC6F45D9-A176-1048-F466-C5BD665F8855}"/>
          </ac:spMkLst>
        </pc:spChg>
        <pc:spChg chg="del">
          <ac:chgData name="Vince Bernardin" userId="78277221-1736-4250-99c6-082d4890f4b0" providerId="ADAL" clId="{DBE9C213-D4F0-4F17-BB34-809BA803C3AF}" dt="2022-06-10T21:55:26.134" v="1686" actId="478"/>
          <ac:spMkLst>
            <pc:docMk/>
            <pc:sldMk cId="3637345049" sldId="1409"/>
            <ac:spMk id="3" creationId="{DCFC7346-4D4D-5BA0-A9E9-036EB27BABDF}"/>
          </ac:spMkLst>
        </pc:spChg>
        <pc:picChg chg="add mod">
          <ac:chgData name="Vince Bernardin" userId="78277221-1736-4250-99c6-082d4890f4b0" providerId="ADAL" clId="{DBE9C213-D4F0-4F17-BB34-809BA803C3AF}" dt="2022-06-10T21:55:18.944" v="1685" actId="1076"/>
          <ac:picMkLst>
            <pc:docMk/>
            <pc:sldMk cId="3637345049" sldId="1409"/>
            <ac:picMk id="5" creationId="{9D0F95B0-186E-AFCB-3372-16BDD287AB1C}"/>
          </ac:picMkLst>
        </pc:picChg>
      </pc:sldChg>
      <pc:sldChg chg="addSp delSp modSp new mod">
        <pc:chgData name="Vince Bernardin" userId="78277221-1736-4250-99c6-082d4890f4b0" providerId="ADAL" clId="{DBE9C213-D4F0-4F17-BB34-809BA803C3AF}" dt="2022-06-10T21:56:25.982" v="1747" actId="20577"/>
        <pc:sldMkLst>
          <pc:docMk/>
          <pc:sldMk cId="2134028126" sldId="1410"/>
        </pc:sldMkLst>
        <pc:spChg chg="mod">
          <ac:chgData name="Vince Bernardin" userId="78277221-1736-4250-99c6-082d4890f4b0" providerId="ADAL" clId="{DBE9C213-D4F0-4F17-BB34-809BA803C3AF}" dt="2022-06-10T21:56:25.982" v="1747" actId="20577"/>
          <ac:spMkLst>
            <pc:docMk/>
            <pc:sldMk cId="2134028126" sldId="1410"/>
            <ac:spMk id="2" creationId="{5D66EE4A-04F3-C09E-3070-02AE70CCD1F3}"/>
          </ac:spMkLst>
        </pc:spChg>
        <pc:spChg chg="del">
          <ac:chgData name="Vince Bernardin" userId="78277221-1736-4250-99c6-082d4890f4b0" providerId="ADAL" clId="{DBE9C213-D4F0-4F17-BB34-809BA803C3AF}" dt="2022-06-10T21:55:56.813" v="1713"/>
          <ac:spMkLst>
            <pc:docMk/>
            <pc:sldMk cId="2134028126" sldId="1410"/>
            <ac:spMk id="3" creationId="{8D4F333E-383E-870E-1FB4-8987DD5E5451}"/>
          </ac:spMkLst>
        </pc:spChg>
        <pc:picChg chg="add mod">
          <ac:chgData name="Vince Bernardin" userId="78277221-1736-4250-99c6-082d4890f4b0" providerId="ADAL" clId="{DBE9C213-D4F0-4F17-BB34-809BA803C3AF}" dt="2022-06-10T21:56:03.972" v="1714" actId="1076"/>
          <ac:picMkLst>
            <pc:docMk/>
            <pc:sldMk cId="2134028126" sldId="1410"/>
            <ac:picMk id="5" creationId="{37223ECB-BC4A-C536-90A8-A60AAD0EAB05}"/>
          </ac:picMkLst>
        </pc:picChg>
      </pc:sldChg>
      <pc:sldChg chg="add">
        <pc:chgData name="Vince Bernardin" userId="78277221-1736-4250-99c6-082d4890f4b0" providerId="ADAL" clId="{DBE9C213-D4F0-4F17-BB34-809BA803C3AF}" dt="2022-06-10T22:23:33.376" v="1877"/>
        <pc:sldMkLst>
          <pc:docMk/>
          <pc:sldMk cId="1372989327" sldId="1411"/>
        </pc:sldMkLst>
      </pc:sldChg>
      <pc:sldChg chg="delSp add del mod">
        <pc:chgData name="Vince Bernardin" userId="78277221-1736-4250-99c6-082d4890f4b0" providerId="ADAL" clId="{DBE9C213-D4F0-4F17-BB34-809BA803C3AF}" dt="2022-06-10T22:23:29.643" v="1876" actId="47"/>
        <pc:sldMkLst>
          <pc:docMk/>
          <pc:sldMk cId="1967930750" sldId="1411"/>
        </pc:sldMkLst>
        <pc:picChg chg="del">
          <ac:chgData name="Vince Bernardin" userId="78277221-1736-4250-99c6-082d4890f4b0" providerId="ADAL" clId="{DBE9C213-D4F0-4F17-BB34-809BA803C3AF}" dt="2022-06-10T22:16:49.770" v="1821" actId="478"/>
          <ac:picMkLst>
            <pc:docMk/>
            <pc:sldMk cId="1967930750" sldId="1411"/>
            <ac:picMk id="6" creationId="{90085C58-CA17-4788-B3E4-0B15D92B4F59}"/>
          </ac:picMkLst>
        </pc:picChg>
      </pc:sldChg>
      <pc:sldChg chg="add">
        <pc:chgData name="Vince Bernardin" userId="78277221-1736-4250-99c6-082d4890f4b0" providerId="ADAL" clId="{DBE9C213-D4F0-4F17-BB34-809BA803C3AF}" dt="2022-06-10T22:23:33.376" v="1877"/>
        <pc:sldMkLst>
          <pc:docMk/>
          <pc:sldMk cId="1130031116" sldId="1412"/>
        </pc:sldMkLst>
      </pc:sldChg>
      <pc:sldChg chg="delSp add del mod">
        <pc:chgData name="Vince Bernardin" userId="78277221-1736-4250-99c6-082d4890f4b0" providerId="ADAL" clId="{DBE9C213-D4F0-4F17-BB34-809BA803C3AF}" dt="2022-06-10T22:23:29.643" v="1876" actId="47"/>
        <pc:sldMkLst>
          <pc:docMk/>
          <pc:sldMk cId="2279248288" sldId="1412"/>
        </pc:sldMkLst>
        <pc:picChg chg="del">
          <ac:chgData name="Vince Bernardin" userId="78277221-1736-4250-99c6-082d4890f4b0" providerId="ADAL" clId="{DBE9C213-D4F0-4F17-BB34-809BA803C3AF}" dt="2022-06-10T22:16:52.515" v="1822" actId="478"/>
          <ac:picMkLst>
            <pc:docMk/>
            <pc:sldMk cId="2279248288" sldId="1412"/>
            <ac:picMk id="6" creationId="{90085C58-CA17-4788-B3E4-0B15D92B4F59}"/>
          </ac:picMkLst>
        </pc:picChg>
      </pc:sldChg>
      <pc:sldChg chg="add del">
        <pc:chgData name="Vince Bernardin" userId="78277221-1736-4250-99c6-082d4890f4b0" providerId="ADAL" clId="{DBE9C213-D4F0-4F17-BB34-809BA803C3AF}" dt="2022-06-10T22:23:29.643" v="1876" actId="47"/>
        <pc:sldMkLst>
          <pc:docMk/>
          <pc:sldMk cId="3781063891" sldId="1413"/>
        </pc:sldMkLst>
      </pc:sldChg>
      <pc:sldChg chg="add">
        <pc:chgData name="Vince Bernardin" userId="78277221-1736-4250-99c6-082d4890f4b0" providerId="ADAL" clId="{DBE9C213-D4F0-4F17-BB34-809BA803C3AF}" dt="2022-06-10T22:23:33.376" v="1877"/>
        <pc:sldMkLst>
          <pc:docMk/>
          <pc:sldMk cId="4017572568" sldId="1413"/>
        </pc:sldMkLst>
      </pc:sldChg>
      <pc:sldChg chg="modSp add mod">
        <pc:chgData name="Vince Bernardin" userId="78277221-1736-4250-99c6-082d4890f4b0" providerId="ADAL" clId="{DBE9C213-D4F0-4F17-BB34-809BA803C3AF}" dt="2022-06-10T22:24:40.028" v="1890" actId="20577"/>
        <pc:sldMkLst>
          <pc:docMk/>
          <pc:sldMk cId="1967930750" sldId="1414"/>
        </pc:sldMkLst>
        <pc:graphicFrameChg chg="modGraphic">
          <ac:chgData name="Vince Bernardin" userId="78277221-1736-4250-99c6-082d4890f4b0" providerId="ADAL" clId="{DBE9C213-D4F0-4F17-BB34-809BA803C3AF}" dt="2022-06-10T22:24:40.028" v="1890" actId="20577"/>
          <ac:graphicFrameMkLst>
            <pc:docMk/>
            <pc:sldMk cId="1967930750" sldId="1414"/>
            <ac:graphicFrameMk id="4" creationId="{F88BD627-9BA7-40B7-9654-A6D8C44D6F3E}"/>
          </ac:graphicFrameMkLst>
        </pc:graphicFrameChg>
      </pc:sldChg>
      <pc:sldChg chg="add">
        <pc:chgData name="Vince Bernardin" userId="78277221-1736-4250-99c6-082d4890f4b0" providerId="ADAL" clId="{DBE9C213-D4F0-4F17-BB34-809BA803C3AF}" dt="2022-06-10T22:23:33.376" v="1877"/>
        <pc:sldMkLst>
          <pc:docMk/>
          <pc:sldMk cId="2279248288" sldId="1415"/>
        </pc:sldMkLst>
      </pc:sldChg>
      <pc:sldChg chg="add">
        <pc:chgData name="Vince Bernardin" userId="78277221-1736-4250-99c6-082d4890f4b0" providerId="ADAL" clId="{DBE9C213-D4F0-4F17-BB34-809BA803C3AF}" dt="2022-06-10T22:23:33.376" v="1877"/>
        <pc:sldMkLst>
          <pc:docMk/>
          <pc:sldMk cId="2442419462" sldId="1416"/>
        </pc:sldMkLst>
      </pc:sldChg>
      <pc:sldChg chg="add">
        <pc:chgData name="Vince Bernardin" userId="78277221-1736-4250-99c6-082d4890f4b0" providerId="ADAL" clId="{DBE9C213-D4F0-4F17-BB34-809BA803C3AF}" dt="2022-06-10T22:23:33.376" v="1877"/>
        <pc:sldMkLst>
          <pc:docMk/>
          <pc:sldMk cId="3781063891" sldId="1417"/>
        </pc:sldMkLst>
      </pc:sldChg>
      <pc:sldChg chg="add">
        <pc:chgData name="Vince Bernardin" userId="78277221-1736-4250-99c6-082d4890f4b0" providerId="ADAL" clId="{DBE9C213-D4F0-4F17-BB34-809BA803C3AF}" dt="2022-06-10T22:23:33.376" v="1877"/>
        <pc:sldMkLst>
          <pc:docMk/>
          <pc:sldMk cId="3795306647" sldId="1418"/>
        </pc:sldMkLst>
      </pc:sldChg>
      <pc:sldChg chg="add">
        <pc:chgData name="Vince Bernardin" userId="78277221-1736-4250-99c6-082d4890f4b0" providerId="ADAL" clId="{DBE9C213-D4F0-4F17-BB34-809BA803C3AF}" dt="2022-06-10T22:23:33.376" v="1877"/>
        <pc:sldMkLst>
          <pc:docMk/>
          <pc:sldMk cId="3606141100" sldId="1419"/>
        </pc:sldMkLst>
      </pc:sldChg>
      <pc:sldChg chg="add">
        <pc:chgData name="Vince Bernardin" userId="78277221-1736-4250-99c6-082d4890f4b0" providerId="ADAL" clId="{DBE9C213-D4F0-4F17-BB34-809BA803C3AF}" dt="2022-06-10T22:23:33.376" v="1877"/>
        <pc:sldMkLst>
          <pc:docMk/>
          <pc:sldMk cId="2213422836" sldId="1420"/>
        </pc:sldMkLst>
      </pc:sldChg>
      <pc:sldChg chg="add">
        <pc:chgData name="Vince Bernardin" userId="78277221-1736-4250-99c6-082d4890f4b0" providerId="ADAL" clId="{DBE9C213-D4F0-4F17-BB34-809BA803C3AF}" dt="2022-06-10T22:23:33.376" v="1877"/>
        <pc:sldMkLst>
          <pc:docMk/>
          <pc:sldMk cId="1618790848" sldId="1421"/>
        </pc:sldMkLst>
      </pc:sldChg>
    </pc:docChg>
  </pc:docChgLst>
  <pc:docChgLst>
    <pc:chgData name="Vince Bernardin" userId="78277221-1736-4250-99c6-082d4890f4b0" providerId="ADAL" clId="{F481DD2D-F3FA-4C13-89FF-08EECF5176B6}"/>
    <pc:docChg chg="undo custSel addSld delSld modSld sldOrd">
      <pc:chgData name="Vince Bernardin" userId="78277221-1736-4250-99c6-082d4890f4b0" providerId="ADAL" clId="{F481DD2D-F3FA-4C13-89FF-08EECF5176B6}" dt="2022-11-03T21:54:42.465" v="4558"/>
      <pc:docMkLst>
        <pc:docMk/>
      </pc:docMkLst>
      <pc:sldChg chg="addSp delSp modSp add mod ord">
        <pc:chgData name="Vince Bernardin" userId="78277221-1736-4250-99c6-082d4890f4b0" providerId="ADAL" clId="{F481DD2D-F3FA-4C13-89FF-08EECF5176B6}" dt="2022-11-03T17:10:28.867" v="4144" actId="20577"/>
        <pc:sldMkLst>
          <pc:docMk/>
          <pc:sldMk cId="2808505984" sldId="407"/>
        </pc:sldMkLst>
        <pc:spChg chg="mod">
          <ac:chgData name="Vince Bernardin" userId="78277221-1736-4250-99c6-082d4890f4b0" providerId="ADAL" clId="{F481DD2D-F3FA-4C13-89FF-08EECF5176B6}" dt="2022-11-03T17:10:28.867" v="4144" actId="20577"/>
          <ac:spMkLst>
            <pc:docMk/>
            <pc:sldMk cId="2808505984" sldId="407"/>
            <ac:spMk id="2" creationId="{D5C24A8D-E5E5-4CFF-8545-69CD0C37138B}"/>
          </ac:spMkLst>
        </pc:spChg>
        <pc:spChg chg="mod">
          <ac:chgData name="Vince Bernardin" userId="78277221-1736-4250-99c6-082d4890f4b0" providerId="ADAL" clId="{F481DD2D-F3FA-4C13-89FF-08EECF5176B6}" dt="2022-11-03T17:09:51.951" v="4133" actId="14100"/>
          <ac:spMkLst>
            <pc:docMk/>
            <pc:sldMk cId="2808505984" sldId="407"/>
            <ac:spMk id="3" creationId="{171F75BE-AAB6-4198-BC2C-0925120966F2}"/>
          </ac:spMkLst>
        </pc:spChg>
        <pc:picChg chg="add mod">
          <ac:chgData name="Vince Bernardin" userId="78277221-1736-4250-99c6-082d4890f4b0" providerId="ADAL" clId="{F481DD2D-F3FA-4C13-89FF-08EECF5176B6}" dt="2022-11-03T17:08:16.676" v="4056" actId="1076"/>
          <ac:picMkLst>
            <pc:docMk/>
            <pc:sldMk cId="2808505984" sldId="407"/>
            <ac:picMk id="6" creationId="{9278C2B3-7B45-0BA8-18E2-675B39B1EEBE}"/>
          </ac:picMkLst>
        </pc:picChg>
        <pc:picChg chg="del">
          <ac:chgData name="Vince Bernardin" userId="78277221-1736-4250-99c6-082d4890f4b0" providerId="ADAL" clId="{F481DD2D-F3FA-4C13-89FF-08EECF5176B6}" dt="2022-11-03T17:08:06.291" v="4052" actId="478"/>
          <ac:picMkLst>
            <pc:docMk/>
            <pc:sldMk cId="2808505984" sldId="407"/>
            <ac:picMk id="7" creationId="{C3412A50-D3B0-4061-9AEB-7FD0E7F51567}"/>
          </ac:picMkLst>
        </pc:picChg>
      </pc:sldChg>
      <pc:sldChg chg="ord">
        <pc:chgData name="Vince Bernardin" userId="78277221-1736-4250-99c6-082d4890f4b0" providerId="ADAL" clId="{F481DD2D-F3FA-4C13-89FF-08EECF5176B6}" dt="2022-11-01T21:45:23.217" v="13"/>
        <pc:sldMkLst>
          <pc:docMk/>
          <pc:sldMk cId="778078171" sldId="510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4005743477" sldId="524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2272248535" sldId="526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774864272" sldId="528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1323348600" sldId="529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1325984072" sldId="1371"/>
        </pc:sldMkLst>
      </pc:sldChg>
      <pc:sldChg chg="modSp mod ord">
        <pc:chgData name="Vince Bernardin" userId="78277221-1736-4250-99c6-082d4890f4b0" providerId="ADAL" clId="{F481DD2D-F3FA-4C13-89FF-08EECF5176B6}" dt="2022-11-03T15:58:34.106" v="3010" actId="20577"/>
        <pc:sldMkLst>
          <pc:docMk/>
          <pc:sldMk cId="1203517171" sldId="1381"/>
        </pc:sldMkLst>
        <pc:spChg chg="mod">
          <ac:chgData name="Vince Bernardin" userId="78277221-1736-4250-99c6-082d4890f4b0" providerId="ADAL" clId="{F481DD2D-F3FA-4C13-89FF-08EECF5176B6}" dt="2022-11-03T15:58:34.106" v="3010" actId="20577"/>
          <ac:spMkLst>
            <pc:docMk/>
            <pc:sldMk cId="1203517171" sldId="1381"/>
            <ac:spMk id="2" creationId="{55D0D74B-98A8-4291-9A9F-CF828CFDB8FC}"/>
          </ac:spMkLst>
        </pc:spChg>
      </pc:sldChg>
      <pc:sldChg chg="ord">
        <pc:chgData name="Vince Bernardin" userId="78277221-1736-4250-99c6-082d4890f4b0" providerId="ADAL" clId="{F481DD2D-F3FA-4C13-89FF-08EECF5176B6}" dt="2022-11-01T21:45:16.340" v="11"/>
        <pc:sldMkLst>
          <pc:docMk/>
          <pc:sldMk cId="2404581923" sldId="1397"/>
        </pc:sldMkLst>
      </pc:sldChg>
      <pc:sldChg chg="modSp mod">
        <pc:chgData name="Vince Bernardin" userId="78277221-1736-4250-99c6-082d4890f4b0" providerId="ADAL" clId="{F481DD2D-F3FA-4C13-89FF-08EECF5176B6}" dt="2022-11-01T21:45:05.546" v="9" actId="404"/>
        <pc:sldMkLst>
          <pc:docMk/>
          <pc:sldMk cId="3594999255" sldId="1398"/>
        </pc:sldMkLst>
        <pc:spChg chg="mod">
          <ac:chgData name="Vince Bernardin" userId="78277221-1736-4250-99c6-082d4890f4b0" providerId="ADAL" clId="{F481DD2D-F3FA-4C13-89FF-08EECF5176B6}" dt="2022-11-01T21:45:05.546" v="9" actId="404"/>
          <ac:spMkLst>
            <pc:docMk/>
            <pc:sldMk cId="3594999255" sldId="1398"/>
            <ac:spMk id="2" creationId="{688BB200-7D0E-4E37-BD40-1578C6757E3E}"/>
          </ac:spMkLst>
        </pc:spChg>
      </pc:sldChg>
      <pc:sldChg chg="del">
        <pc:chgData name="Vince Bernardin" userId="78277221-1736-4250-99c6-082d4890f4b0" providerId="ADAL" clId="{F481DD2D-F3FA-4C13-89FF-08EECF5176B6}" dt="2022-11-01T21:41:42.795" v="1" actId="47"/>
        <pc:sldMkLst>
          <pc:docMk/>
          <pc:sldMk cId="1966406178" sldId="1399"/>
        </pc:sldMkLst>
      </pc:sldChg>
      <pc:sldChg chg="del">
        <pc:chgData name="Vince Bernardin" userId="78277221-1736-4250-99c6-082d4890f4b0" providerId="ADAL" clId="{F481DD2D-F3FA-4C13-89FF-08EECF5176B6}" dt="2022-11-01T21:41:37.825" v="0" actId="47"/>
        <pc:sldMkLst>
          <pc:docMk/>
          <pc:sldMk cId="2901704159" sldId="1400"/>
        </pc:sldMkLst>
      </pc:sldChg>
      <pc:sldChg chg="del">
        <pc:chgData name="Vince Bernardin" userId="78277221-1736-4250-99c6-082d4890f4b0" providerId="ADAL" clId="{F481DD2D-F3FA-4C13-89FF-08EECF5176B6}" dt="2022-11-01T21:41:37.825" v="0" actId="47"/>
        <pc:sldMkLst>
          <pc:docMk/>
          <pc:sldMk cId="270856762" sldId="1401"/>
        </pc:sldMkLst>
      </pc:sldChg>
      <pc:sldChg chg="del">
        <pc:chgData name="Vince Bernardin" userId="78277221-1736-4250-99c6-082d4890f4b0" providerId="ADAL" clId="{F481DD2D-F3FA-4C13-89FF-08EECF5176B6}" dt="2022-11-01T21:41:37.825" v="0" actId="47"/>
        <pc:sldMkLst>
          <pc:docMk/>
          <pc:sldMk cId="746787583" sldId="1402"/>
        </pc:sldMkLst>
      </pc:sldChg>
      <pc:sldChg chg="del">
        <pc:chgData name="Vince Bernardin" userId="78277221-1736-4250-99c6-082d4890f4b0" providerId="ADAL" clId="{F481DD2D-F3FA-4C13-89FF-08EECF5176B6}" dt="2022-11-01T21:41:37.825" v="0" actId="47"/>
        <pc:sldMkLst>
          <pc:docMk/>
          <pc:sldMk cId="2707109076" sldId="1403"/>
        </pc:sldMkLst>
      </pc:sldChg>
      <pc:sldChg chg="del">
        <pc:chgData name="Vince Bernardin" userId="78277221-1736-4250-99c6-082d4890f4b0" providerId="ADAL" clId="{F481DD2D-F3FA-4C13-89FF-08EECF5176B6}" dt="2022-11-01T21:41:37.825" v="0" actId="47"/>
        <pc:sldMkLst>
          <pc:docMk/>
          <pc:sldMk cId="4113177257" sldId="1404"/>
        </pc:sldMkLst>
      </pc:sldChg>
      <pc:sldChg chg="del">
        <pc:chgData name="Vince Bernardin" userId="78277221-1736-4250-99c6-082d4890f4b0" providerId="ADAL" clId="{F481DD2D-F3FA-4C13-89FF-08EECF5176B6}" dt="2022-11-01T21:41:37.825" v="0" actId="47"/>
        <pc:sldMkLst>
          <pc:docMk/>
          <pc:sldMk cId="3505600988" sldId="1405"/>
        </pc:sldMkLst>
      </pc:sldChg>
      <pc:sldChg chg="del">
        <pc:chgData name="Vince Bernardin" userId="78277221-1736-4250-99c6-082d4890f4b0" providerId="ADAL" clId="{F481DD2D-F3FA-4C13-89FF-08EECF5176B6}" dt="2022-11-01T21:41:37.825" v="0" actId="47"/>
        <pc:sldMkLst>
          <pc:docMk/>
          <pc:sldMk cId="3286575634" sldId="1406"/>
        </pc:sldMkLst>
      </pc:sldChg>
      <pc:sldChg chg="del">
        <pc:chgData name="Vince Bernardin" userId="78277221-1736-4250-99c6-082d4890f4b0" providerId="ADAL" clId="{F481DD2D-F3FA-4C13-89FF-08EECF5176B6}" dt="2022-11-01T21:41:37.825" v="0" actId="47"/>
        <pc:sldMkLst>
          <pc:docMk/>
          <pc:sldMk cId="1674833171" sldId="1407"/>
        </pc:sldMkLst>
      </pc:sldChg>
      <pc:sldChg chg="del">
        <pc:chgData name="Vince Bernardin" userId="78277221-1736-4250-99c6-082d4890f4b0" providerId="ADAL" clId="{F481DD2D-F3FA-4C13-89FF-08EECF5176B6}" dt="2022-11-01T21:41:37.825" v="0" actId="47"/>
        <pc:sldMkLst>
          <pc:docMk/>
          <pc:sldMk cId="3133603161" sldId="1408"/>
        </pc:sldMkLst>
      </pc:sldChg>
      <pc:sldChg chg="del">
        <pc:chgData name="Vince Bernardin" userId="78277221-1736-4250-99c6-082d4890f4b0" providerId="ADAL" clId="{F481DD2D-F3FA-4C13-89FF-08EECF5176B6}" dt="2022-11-01T21:41:37.825" v="0" actId="47"/>
        <pc:sldMkLst>
          <pc:docMk/>
          <pc:sldMk cId="3637345049" sldId="1409"/>
        </pc:sldMkLst>
      </pc:sldChg>
      <pc:sldChg chg="del">
        <pc:chgData name="Vince Bernardin" userId="78277221-1736-4250-99c6-082d4890f4b0" providerId="ADAL" clId="{F481DD2D-F3FA-4C13-89FF-08EECF5176B6}" dt="2022-11-01T21:41:37.825" v="0" actId="47"/>
        <pc:sldMkLst>
          <pc:docMk/>
          <pc:sldMk cId="2134028126" sldId="1410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1372989327" sldId="1411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1130031116" sldId="1412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4017572568" sldId="1413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1967930750" sldId="1414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2279248288" sldId="1415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2442419462" sldId="1416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3781063891" sldId="1417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3795306647" sldId="1418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3606141100" sldId="1419"/>
        </pc:sldMkLst>
      </pc:sldChg>
      <pc:sldChg chg="ord">
        <pc:chgData name="Vince Bernardin" userId="78277221-1736-4250-99c6-082d4890f4b0" providerId="ADAL" clId="{F481DD2D-F3FA-4C13-89FF-08EECF5176B6}" dt="2022-11-03T16:00:21.090" v="3062"/>
        <pc:sldMkLst>
          <pc:docMk/>
          <pc:sldMk cId="2213422836" sldId="1420"/>
        </pc:sldMkLst>
      </pc:sldChg>
      <pc:sldChg chg="del">
        <pc:chgData name="Vince Bernardin" userId="78277221-1736-4250-99c6-082d4890f4b0" providerId="ADAL" clId="{F481DD2D-F3FA-4C13-89FF-08EECF5176B6}" dt="2022-11-01T21:46:05.720" v="16" actId="47"/>
        <pc:sldMkLst>
          <pc:docMk/>
          <pc:sldMk cId="1618790848" sldId="1421"/>
        </pc:sldMkLst>
      </pc:sldChg>
      <pc:sldChg chg="modSp new mod ord">
        <pc:chgData name="Vince Bernardin" userId="78277221-1736-4250-99c6-082d4890f4b0" providerId="ADAL" clId="{F481DD2D-F3FA-4C13-89FF-08EECF5176B6}" dt="2022-11-03T21:54:42.465" v="4558"/>
        <pc:sldMkLst>
          <pc:docMk/>
          <pc:sldMk cId="3475238848" sldId="1421"/>
        </pc:sldMkLst>
        <pc:spChg chg="mod">
          <ac:chgData name="Vince Bernardin" userId="78277221-1736-4250-99c6-082d4890f4b0" providerId="ADAL" clId="{F481DD2D-F3FA-4C13-89FF-08EECF5176B6}" dt="2022-11-01T21:47:20.877" v="55" actId="20577"/>
          <ac:spMkLst>
            <pc:docMk/>
            <pc:sldMk cId="3475238848" sldId="1421"/>
            <ac:spMk id="2" creationId="{D35DA4C3-A1D9-847E-56FA-2C30EE344516}"/>
          </ac:spMkLst>
        </pc:spChg>
        <pc:spChg chg="mod">
          <ac:chgData name="Vince Bernardin" userId="78277221-1736-4250-99c6-082d4890f4b0" providerId="ADAL" clId="{F481DD2D-F3FA-4C13-89FF-08EECF5176B6}" dt="2022-11-03T17:11:12.927" v="4168" actId="20577"/>
          <ac:spMkLst>
            <pc:docMk/>
            <pc:sldMk cId="3475238848" sldId="1421"/>
            <ac:spMk id="3" creationId="{BC3D97E8-3E05-DCA6-A8D2-B1D0837E5C41}"/>
          </ac:spMkLst>
        </pc:spChg>
      </pc:sldChg>
      <pc:sldChg chg="addSp delSp modSp new mod ord">
        <pc:chgData name="Vince Bernardin" userId="78277221-1736-4250-99c6-082d4890f4b0" providerId="ADAL" clId="{F481DD2D-F3FA-4C13-89FF-08EECF5176B6}" dt="2022-11-03T16:53:29.398" v="4023"/>
        <pc:sldMkLst>
          <pc:docMk/>
          <pc:sldMk cId="2895506439" sldId="1422"/>
        </pc:sldMkLst>
        <pc:spChg chg="mod">
          <ac:chgData name="Vince Bernardin" userId="78277221-1736-4250-99c6-082d4890f4b0" providerId="ADAL" clId="{F481DD2D-F3FA-4C13-89FF-08EECF5176B6}" dt="2022-11-02T16:16:49.684" v="572" actId="20577"/>
          <ac:spMkLst>
            <pc:docMk/>
            <pc:sldMk cId="2895506439" sldId="1422"/>
            <ac:spMk id="2" creationId="{D2E49284-F9E7-9115-FBB3-D28249E60A50}"/>
          </ac:spMkLst>
        </pc:spChg>
        <pc:spChg chg="mod">
          <ac:chgData name="Vince Bernardin" userId="78277221-1736-4250-99c6-082d4890f4b0" providerId="ADAL" clId="{F481DD2D-F3FA-4C13-89FF-08EECF5176B6}" dt="2022-11-02T16:23:02.632" v="767" actId="20577"/>
          <ac:spMkLst>
            <pc:docMk/>
            <pc:sldMk cId="2895506439" sldId="1422"/>
            <ac:spMk id="3" creationId="{B9E5E698-0447-9D69-795D-1D30D1E29946}"/>
          </ac:spMkLst>
        </pc:spChg>
        <pc:spChg chg="mod topLvl">
          <ac:chgData name="Vince Bernardin" userId="78277221-1736-4250-99c6-082d4890f4b0" providerId="ADAL" clId="{F481DD2D-F3FA-4C13-89FF-08EECF5176B6}" dt="2022-11-02T16:22:06.350" v="709" actId="1076"/>
          <ac:spMkLst>
            <pc:docMk/>
            <pc:sldMk cId="2895506439" sldId="1422"/>
            <ac:spMk id="8" creationId="{BD0A5BDC-6899-8579-F04F-E3EA01E4D144}"/>
          </ac:spMkLst>
        </pc:spChg>
        <pc:spChg chg="mod topLvl">
          <ac:chgData name="Vince Bernardin" userId="78277221-1736-4250-99c6-082d4890f4b0" providerId="ADAL" clId="{F481DD2D-F3FA-4C13-89FF-08EECF5176B6}" dt="2022-11-02T16:22:06.350" v="709" actId="1076"/>
          <ac:spMkLst>
            <pc:docMk/>
            <pc:sldMk cId="2895506439" sldId="1422"/>
            <ac:spMk id="10" creationId="{7D79F8F2-E88A-DB1C-9CD6-F15CBD837398}"/>
          </ac:spMkLst>
        </pc:spChg>
        <pc:spChg chg="mod topLvl">
          <ac:chgData name="Vince Bernardin" userId="78277221-1736-4250-99c6-082d4890f4b0" providerId="ADAL" clId="{F481DD2D-F3FA-4C13-89FF-08EECF5176B6}" dt="2022-11-02T16:22:06.350" v="709" actId="1076"/>
          <ac:spMkLst>
            <pc:docMk/>
            <pc:sldMk cId="2895506439" sldId="1422"/>
            <ac:spMk id="11" creationId="{FAC75A1E-DA2F-0994-2942-72064F1BAFB9}"/>
          </ac:spMkLst>
        </pc:spChg>
        <pc:spChg chg="mod topLvl">
          <ac:chgData name="Vince Bernardin" userId="78277221-1736-4250-99c6-082d4890f4b0" providerId="ADAL" clId="{F481DD2D-F3FA-4C13-89FF-08EECF5176B6}" dt="2022-11-02T16:22:06.350" v="709" actId="1076"/>
          <ac:spMkLst>
            <pc:docMk/>
            <pc:sldMk cId="2895506439" sldId="1422"/>
            <ac:spMk id="13" creationId="{F05352C6-8454-E394-4226-41E620D71CBF}"/>
          </ac:spMkLst>
        </pc:spChg>
        <pc:spChg chg="mod topLvl">
          <ac:chgData name="Vince Bernardin" userId="78277221-1736-4250-99c6-082d4890f4b0" providerId="ADAL" clId="{F481DD2D-F3FA-4C13-89FF-08EECF5176B6}" dt="2022-11-02T16:22:06.350" v="709" actId="1076"/>
          <ac:spMkLst>
            <pc:docMk/>
            <pc:sldMk cId="2895506439" sldId="1422"/>
            <ac:spMk id="14" creationId="{8F66FE11-BA5F-E94D-86C9-1124A1678000}"/>
          </ac:spMkLst>
        </pc:spChg>
        <pc:spChg chg="mod topLvl">
          <ac:chgData name="Vince Bernardin" userId="78277221-1736-4250-99c6-082d4890f4b0" providerId="ADAL" clId="{F481DD2D-F3FA-4C13-89FF-08EECF5176B6}" dt="2022-11-02T16:22:06.350" v="709" actId="1076"/>
          <ac:spMkLst>
            <pc:docMk/>
            <pc:sldMk cId="2895506439" sldId="1422"/>
            <ac:spMk id="17" creationId="{12702A46-21CB-840B-73C7-AC594115A3C3}"/>
          </ac:spMkLst>
        </pc:spChg>
        <pc:spChg chg="mod topLvl">
          <ac:chgData name="Vince Bernardin" userId="78277221-1736-4250-99c6-082d4890f4b0" providerId="ADAL" clId="{F481DD2D-F3FA-4C13-89FF-08EECF5176B6}" dt="2022-11-02T16:22:06.350" v="709" actId="1076"/>
          <ac:spMkLst>
            <pc:docMk/>
            <pc:sldMk cId="2895506439" sldId="1422"/>
            <ac:spMk id="18" creationId="{2D91AA03-F16F-5470-BFB9-D6F121C796B5}"/>
          </ac:spMkLst>
        </pc:spChg>
        <pc:grpChg chg="add del mod">
          <ac:chgData name="Vince Bernardin" userId="78277221-1736-4250-99c6-082d4890f4b0" providerId="ADAL" clId="{F481DD2D-F3FA-4C13-89FF-08EECF5176B6}" dt="2022-11-02T16:19:15.090" v="677" actId="165"/>
          <ac:grpSpMkLst>
            <pc:docMk/>
            <pc:sldMk cId="2895506439" sldId="1422"/>
            <ac:grpSpMk id="5" creationId="{5501611B-9846-B2E8-7594-D81CC03A4288}"/>
          </ac:grpSpMkLst>
        </pc:grpChg>
        <pc:picChg chg="mod topLvl">
          <ac:chgData name="Vince Bernardin" userId="78277221-1736-4250-99c6-082d4890f4b0" providerId="ADAL" clId="{F481DD2D-F3FA-4C13-89FF-08EECF5176B6}" dt="2022-11-02T16:22:06.350" v="709" actId="1076"/>
          <ac:picMkLst>
            <pc:docMk/>
            <pc:sldMk cId="2895506439" sldId="1422"/>
            <ac:picMk id="6" creationId="{7AC52A7B-BEE6-48BE-9029-CE71BEB16FE1}"/>
          </ac:picMkLst>
        </pc:picChg>
        <pc:cxnChg chg="mod topLvl">
          <ac:chgData name="Vince Bernardin" userId="78277221-1736-4250-99c6-082d4890f4b0" providerId="ADAL" clId="{F481DD2D-F3FA-4C13-89FF-08EECF5176B6}" dt="2022-11-02T16:22:06.350" v="709" actId="1076"/>
          <ac:cxnSpMkLst>
            <pc:docMk/>
            <pc:sldMk cId="2895506439" sldId="1422"/>
            <ac:cxnSpMk id="7" creationId="{5D260111-59B2-1314-9AB3-2DCFEEE84AE1}"/>
          </ac:cxnSpMkLst>
        </pc:cxnChg>
        <pc:cxnChg chg="mod topLvl">
          <ac:chgData name="Vince Bernardin" userId="78277221-1736-4250-99c6-082d4890f4b0" providerId="ADAL" clId="{F481DD2D-F3FA-4C13-89FF-08EECF5176B6}" dt="2022-11-02T16:22:06.350" v="709" actId="1076"/>
          <ac:cxnSpMkLst>
            <pc:docMk/>
            <pc:sldMk cId="2895506439" sldId="1422"/>
            <ac:cxnSpMk id="9" creationId="{B607BAE2-FC0B-8538-A5B0-16D94E4027B9}"/>
          </ac:cxnSpMkLst>
        </pc:cxnChg>
        <pc:cxnChg chg="mod topLvl">
          <ac:chgData name="Vince Bernardin" userId="78277221-1736-4250-99c6-082d4890f4b0" providerId="ADAL" clId="{F481DD2D-F3FA-4C13-89FF-08EECF5176B6}" dt="2022-11-02T16:22:06.350" v="709" actId="1076"/>
          <ac:cxnSpMkLst>
            <pc:docMk/>
            <pc:sldMk cId="2895506439" sldId="1422"/>
            <ac:cxnSpMk id="12" creationId="{3ED19D77-BB13-FCC2-1671-87B538A8311D}"/>
          </ac:cxnSpMkLst>
        </pc:cxnChg>
        <pc:cxnChg chg="mod topLvl">
          <ac:chgData name="Vince Bernardin" userId="78277221-1736-4250-99c6-082d4890f4b0" providerId="ADAL" clId="{F481DD2D-F3FA-4C13-89FF-08EECF5176B6}" dt="2022-11-02T16:22:06.350" v="709" actId="1076"/>
          <ac:cxnSpMkLst>
            <pc:docMk/>
            <pc:sldMk cId="2895506439" sldId="1422"/>
            <ac:cxnSpMk id="15" creationId="{1C51A411-7EA3-90BD-A381-09C4EFE52C1A}"/>
          </ac:cxnSpMkLst>
        </pc:cxnChg>
        <pc:cxnChg chg="mod topLvl">
          <ac:chgData name="Vince Bernardin" userId="78277221-1736-4250-99c6-082d4890f4b0" providerId="ADAL" clId="{F481DD2D-F3FA-4C13-89FF-08EECF5176B6}" dt="2022-11-02T16:22:06.350" v="709" actId="1076"/>
          <ac:cxnSpMkLst>
            <pc:docMk/>
            <pc:sldMk cId="2895506439" sldId="1422"/>
            <ac:cxnSpMk id="16" creationId="{F4897B7C-8F5C-2CC4-A194-AA9DB9450F1B}"/>
          </ac:cxnSpMkLst>
        </pc:cxnChg>
        <pc:cxnChg chg="mod topLvl">
          <ac:chgData name="Vince Bernardin" userId="78277221-1736-4250-99c6-082d4890f4b0" providerId="ADAL" clId="{F481DD2D-F3FA-4C13-89FF-08EECF5176B6}" dt="2022-11-02T16:22:06.350" v="709" actId="1076"/>
          <ac:cxnSpMkLst>
            <pc:docMk/>
            <pc:sldMk cId="2895506439" sldId="1422"/>
            <ac:cxnSpMk id="19" creationId="{722A667B-11F0-B05C-9FBD-7CC996BB79EE}"/>
          </ac:cxnSpMkLst>
        </pc:cxnChg>
        <pc:cxnChg chg="mod topLvl">
          <ac:chgData name="Vince Bernardin" userId="78277221-1736-4250-99c6-082d4890f4b0" providerId="ADAL" clId="{F481DD2D-F3FA-4C13-89FF-08EECF5176B6}" dt="2022-11-02T16:22:06.350" v="709" actId="1076"/>
          <ac:cxnSpMkLst>
            <pc:docMk/>
            <pc:sldMk cId="2895506439" sldId="1422"/>
            <ac:cxnSpMk id="20" creationId="{DCEBEDBC-7536-D9D4-9910-7E4A1B794D9F}"/>
          </ac:cxnSpMkLst>
        </pc:cxnChg>
      </pc:sldChg>
      <pc:sldChg chg="addSp modSp new mod">
        <pc:chgData name="Vince Bernardin" userId="78277221-1736-4250-99c6-082d4890f4b0" providerId="ADAL" clId="{F481DD2D-F3FA-4C13-89FF-08EECF5176B6}" dt="2022-11-02T18:29:04.300" v="1461" actId="1076"/>
        <pc:sldMkLst>
          <pc:docMk/>
          <pc:sldMk cId="2118170966" sldId="1423"/>
        </pc:sldMkLst>
        <pc:spChg chg="mod">
          <ac:chgData name="Vince Bernardin" userId="78277221-1736-4250-99c6-082d4890f4b0" providerId="ADAL" clId="{F481DD2D-F3FA-4C13-89FF-08EECF5176B6}" dt="2022-11-02T16:25:32.531" v="787" actId="20577"/>
          <ac:spMkLst>
            <pc:docMk/>
            <pc:sldMk cId="2118170966" sldId="1423"/>
            <ac:spMk id="2" creationId="{CC92719F-924B-7FED-9DDA-3C43FB8FCA37}"/>
          </ac:spMkLst>
        </pc:spChg>
        <pc:spChg chg="mod">
          <ac:chgData name="Vince Bernardin" userId="78277221-1736-4250-99c6-082d4890f4b0" providerId="ADAL" clId="{F481DD2D-F3FA-4C13-89FF-08EECF5176B6}" dt="2022-11-02T18:28:47.239" v="1457" actId="1076"/>
          <ac:spMkLst>
            <pc:docMk/>
            <pc:sldMk cId="2118170966" sldId="1423"/>
            <ac:spMk id="3" creationId="{4CE8F599-C410-C4D3-4D9B-86C815E369C1}"/>
          </ac:spMkLst>
        </pc:spChg>
        <pc:picChg chg="add mod">
          <ac:chgData name="Vince Bernardin" userId="78277221-1736-4250-99c6-082d4890f4b0" providerId="ADAL" clId="{F481DD2D-F3FA-4C13-89FF-08EECF5176B6}" dt="2022-11-02T18:29:04.300" v="1461" actId="1076"/>
          <ac:picMkLst>
            <pc:docMk/>
            <pc:sldMk cId="2118170966" sldId="1423"/>
            <ac:picMk id="6" creationId="{0D929D7C-D61A-4C96-4F25-047E80CBBB39}"/>
          </ac:picMkLst>
        </pc:picChg>
      </pc:sldChg>
      <pc:sldChg chg="addSp delSp modSp new mod">
        <pc:chgData name="Vince Bernardin" userId="78277221-1736-4250-99c6-082d4890f4b0" providerId="ADAL" clId="{F481DD2D-F3FA-4C13-89FF-08EECF5176B6}" dt="2022-11-02T18:33:43.228" v="1534" actId="1076"/>
        <pc:sldMkLst>
          <pc:docMk/>
          <pc:sldMk cId="1525223256" sldId="1424"/>
        </pc:sldMkLst>
        <pc:spChg chg="mod">
          <ac:chgData name="Vince Bernardin" userId="78277221-1736-4250-99c6-082d4890f4b0" providerId="ADAL" clId="{F481DD2D-F3FA-4C13-89FF-08EECF5176B6}" dt="2022-11-02T18:23:17.614" v="1264" actId="20577"/>
          <ac:spMkLst>
            <pc:docMk/>
            <pc:sldMk cId="1525223256" sldId="1424"/>
            <ac:spMk id="2" creationId="{C615CB3E-07C7-1996-86FD-576D298258BA}"/>
          </ac:spMkLst>
        </pc:spChg>
        <pc:spChg chg="mod">
          <ac:chgData name="Vince Bernardin" userId="78277221-1736-4250-99c6-082d4890f4b0" providerId="ADAL" clId="{F481DD2D-F3FA-4C13-89FF-08EECF5176B6}" dt="2022-11-02T18:26:20.338" v="1444" actId="20577"/>
          <ac:spMkLst>
            <pc:docMk/>
            <pc:sldMk cId="1525223256" sldId="1424"/>
            <ac:spMk id="3" creationId="{D7AEAFC5-020F-6C0F-291D-6CA044AD17AB}"/>
          </ac:spMkLst>
        </pc:spChg>
        <pc:spChg chg="add del mod">
          <ac:chgData name="Vince Bernardin" userId="78277221-1736-4250-99c6-082d4890f4b0" providerId="ADAL" clId="{F481DD2D-F3FA-4C13-89FF-08EECF5176B6}" dt="2022-11-02T18:23:25.301" v="1267"/>
          <ac:spMkLst>
            <pc:docMk/>
            <pc:sldMk cId="1525223256" sldId="1424"/>
            <ac:spMk id="5" creationId="{1B6A6E71-FF2C-B1E9-E808-0920D3313904}"/>
          </ac:spMkLst>
        </pc:spChg>
        <pc:spChg chg="add del mod">
          <ac:chgData name="Vince Bernardin" userId="78277221-1736-4250-99c6-082d4890f4b0" providerId="ADAL" clId="{F481DD2D-F3FA-4C13-89FF-08EECF5176B6}" dt="2022-11-02T18:23:25.301" v="1267"/>
          <ac:spMkLst>
            <pc:docMk/>
            <pc:sldMk cId="1525223256" sldId="1424"/>
            <ac:spMk id="6" creationId="{1D076EE0-0567-B246-5441-426EA1CA117A}"/>
          </ac:spMkLst>
        </pc:spChg>
        <pc:spChg chg="add del mod">
          <ac:chgData name="Vince Bernardin" userId="78277221-1736-4250-99c6-082d4890f4b0" providerId="ADAL" clId="{F481DD2D-F3FA-4C13-89FF-08EECF5176B6}" dt="2022-11-02T18:23:25.301" v="1267"/>
          <ac:spMkLst>
            <pc:docMk/>
            <pc:sldMk cId="1525223256" sldId="1424"/>
            <ac:spMk id="7" creationId="{BE39635E-6D19-A641-5FD3-ABC9795B8E2A}"/>
          </ac:spMkLst>
        </pc:spChg>
        <pc:spChg chg="add del mod">
          <ac:chgData name="Vince Bernardin" userId="78277221-1736-4250-99c6-082d4890f4b0" providerId="ADAL" clId="{F481DD2D-F3FA-4C13-89FF-08EECF5176B6}" dt="2022-11-02T18:23:25.301" v="1267"/>
          <ac:spMkLst>
            <pc:docMk/>
            <pc:sldMk cId="1525223256" sldId="1424"/>
            <ac:spMk id="8" creationId="{B33D6F74-F581-A283-5597-BBDBB01A457D}"/>
          </ac:spMkLst>
        </pc:spChg>
        <pc:spChg chg="add del mod">
          <ac:chgData name="Vince Bernardin" userId="78277221-1736-4250-99c6-082d4890f4b0" providerId="ADAL" clId="{F481DD2D-F3FA-4C13-89FF-08EECF5176B6}" dt="2022-11-02T18:23:25.301" v="1267"/>
          <ac:spMkLst>
            <pc:docMk/>
            <pc:sldMk cId="1525223256" sldId="1424"/>
            <ac:spMk id="9" creationId="{2CD61BC5-5AE0-BF4E-21AD-7E6CF51E6CF2}"/>
          </ac:spMkLst>
        </pc:spChg>
        <pc:spChg chg="add del mod">
          <ac:chgData name="Vince Bernardin" userId="78277221-1736-4250-99c6-082d4890f4b0" providerId="ADAL" clId="{F481DD2D-F3FA-4C13-89FF-08EECF5176B6}" dt="2022-11-02T18:23:25.301" v="1267"/>
          <ac:spMkLst>
            <pc:docMk/>
            <pc:sldMk cId="1525223256" sldId="1424"/>
            <ac:spMk id="10" creationId="{28096CBB-7016-A681-DB1D-B3FDB037CE44}"/>
          </ac:spMkLst>
        </pc:spChg>
        <pc:spChg chg="add del mod">
          <ac:chgData name="Vince Bernardin" userId="78277221-1736-4250-99c6-082d4890f4b0" providerId="ADAL" clId="{F481DD2D-F3FA-4C13-89FF-08EECF5176B6}" dt="2022-11-02T18:23:25.301" v="1267"/>
          <ac:spMkLst>
            <pc:docMk/>
            <pc:sldMk cId="1525223256" sldId="1424"/>
            <ac:spMk id="17" creationId="{02DE7782-D5A7-E3C0-DE76-514E189FF399}"/>
          </ac:spMkLst>
        </pc:spChg>
        <pc:spChg chg="add del mod">
          <ac:chgData name="Vince Bernardin" userId="78277221-1736-4250-99c6-082d4890f4b0" providerId="ADAL" clId="{F481DD2D-F3FA-4C13-89FF-08EECF5176B6}" dt="2022-11-02T18:23:25.301" v="1267"/>
          <ac:spMkLst>
            <pc:docMk/>
            <pc:sldMk cId="1525223256" sldId="1424"/>
            <ac:spMk id="18" creationId="{A63A3CC0-51C8-0E2D-7CA9-037F1AA684A9}"/>
          </ac:spMkLst>
        </pc:spChg>
        <pc:spChg chg="add del mod">
          <ac:chgData name="Vince Bernardin" userId="78277221-1736-4250-99c6-082d4890f4b0" providerId="ADAL" clId="{F481DD2D-F3FA-4C13-89FF-08EECF5176B6}" dt="2022-11-02T18:23:25.301" v="1267"/>
          <ac:spMkLst>
            <pc:docMk/>
            <pc:sldMk cId="1525223256" sldId="1424"/>
            <ac:spMk id="19" creationId="{08CE42C6-6B6F-8842-1214-77C92339580F}"/>
          </ac:spMkLst>
        </pc:spChg>
        <pc:spChg chg="add del mod">
          <ac:chgData name="Vince Bernardin" userId="78277221-1736-4250-99c6-082d4890f4b0" providerId="ADAL" clId="{F481DD2D-F3FA-4C13-89FF-08EECF5176B6}" dt="2022-11-02T18:23:25.301" v="1267"/>
          <ac:spMkLst>
            <pc:docMk/>
            <pc:sldMk cId="1525223256" sldId="1424"/>
            <ac:spMk id="20" creationId="{6A0DA80B-63AE-4CCF-2BC4-F6CAD7E5DA04}"/>
          </ac:spMkLst>
        </pc:spChg>
        <pc:spChg chg="add del mod">
          <ac:chgData name="Vince Bernardin" userId="78277221-1736-4250-99c6-082d4890f4b0" providerId="ADAL" clId="{F481DD2D-F3FA-4C13-89FF-08EECF5176B6}" dt="2022-11-02T18:23:25.301" v="1267"/>
          <ac:spMkLst>
            <pc:docMk/>
            <pc:sldMk cId="1525223256" sldId="1424"/>
            <ac:spMk id="25" creationId="{CE7BEE85-1A3F-9E3E-1BB0-178383A82F59}"/>
          </ac:spMkLst>
        </pc:spChg>
        <pc:spChg chg="add del mod">
          <ac:chgData name="Vince Bernardin" userId="78277221-1736-4250-99c6-082d4890f4b0" providerId="ADAL" clId="{F481DD2D-F3FA-4C13-89FF-08EECF5176B6}" dt="2022-11-02T18:23:25.301" v="1267"/>
          <ac:spMkLst>
            <pc:docMk/>
            <pc:sldMk cId="1525223256" sldId="1424"/>
            <ac:spMk id="26" creationId="{DF235FFE-F320-C2EB-A067-9B6242848823}"/>
          </ac:spMkLst>
        </pc:spChg>
        <pc:spChg chg="add del mod">
          <ac:chgData name="Vince Bernardin" userId="78277221-1736-4250-99c6-082d4890f4b0" providerId="ADAL" clId="{F481DD2D-F3FA-4C13-89FF-08EECF5176B6}" dt="2022-11-02T18:23:25.301" v="1267"/>
          <ac:spMkLst>
            <pc:docMk/>
            <pc:sldMk cId="1525223256" sldId="1424"/>
            <ac:spMk id="27" creationId="{21F03661-7DA6-3412-9A18-6EE29F4BAFEE}"/>
          </ac:spMkLst>
        </pc:spChg>
        <pc:spChg chg="add del mod">
          <ac:chgData name="Vince Bernardin" userId="78277221-1736-4250-99c6-082d4890f4b0" providerId="ADAL" clId="{F481DD2D-F3FA-4C13-89FF-08EECF5176B6}" dt="2022-11-02T18:23:32.165" v="1271"/>
          <ac:spMkLst>
            <pc:docMk/>
            <pc:sldMk cId="1525223256" sldId="1424"/>
            <ac:spMk id="34" creationId="{EC6A7987-BF25-2C0B-2322-94FDD3845621}"/>
          </ac:spMkLst>
        </pc:spChg>
        <pc:spChg chg="add del mod">
          <ac:chgData name="Vince Bernardin" userId="78277221-1736-4250-99c6-082d4890f4b0" providerId="ADAL" clId="{F481DD2D-F3FA-4C13-89FF-08EECF5176B6}" dt="2022-11-02T18:23:32.165" v="1271"/>
          <ac:spMkLst>
            <pc:docMk/>
            <pc:sldMk cId="1525223256" sldId="1424"/>
            <ac:spMk id="35" creationId="{D31BB57B-0274-2309-93BD-2A6AEF4C571F}"/>
          </ac:spMkLst>
        </pc:spChg>
        <pc:spChg chg="add del mod">
          <ac:chgData name="Vince Bernardin" userId="78277221-1736-4250-99c6-082d4890f4b0" providerId="ADAL" clId="{F481DD2D-F3FA-4C13-89FF-08EECF5176B6}" dt="2022-11-02T18:23:32.165" v="1271"/>
          <ac:spMkLst>
            <pc:docMk/>
            <pc:sldMk cId="1525223256" sldId="1424"/>
            <ac:spMk id="36" creationId="{837A346E-5E76-71FD-3870-2D4FA504A040}"/>
          </ac:spMkLst>
        </pc:spChg>
        <pc:spChg chg="add del mod">
          <ac:chgData name="Vince Bernardin" userId="78277221-1736-4250-99c6-082d4890f4b0" providerId="ADAL" clId="{F481DD2D-F3FA-4C13-89FF-08EECF5176B6}" dt="2022-11-02T18:23:32.165" v="1271"/>
          <ac:spMkLst>
            <pc:docMk/>
            <pc:sldMk cId="1525223256" sldId="1424"/>
            <ac:spMk id="37" creationId="{B72469AD-210D-A6B0-0109-9D7F8987A3F6}"/>
          </ac:spMkLst>
        </pc:spChg>
        <pc:spChg chg="add del mod">
          <ac:chgData name="Vince Bernardin" userId="78277221-1736-4250-99c6-082d4890f4b0" providerId="ADAL" clId="{F481DD2D-F3FA-4C13-89FF-08EECF5176B6}" dt="2022-11-02T18:23:32.165" v="1271"/>
          <ac:spMkLst>
            <pc:docMk/>
            <pc:sldMk cId="1525223256" sldId="1424"/>
            <ac:spMk id="38" creationId="{7CD26C73-C416-75A5-D3DF-40AD82104393}"/>
          </ac:spMkLst>
        </pc:spChg>
        <pc:spChg chg="add del mod">
          <ac:chgData name="Vince Bernardin" userId="78277221-1736-4250-99c6-082d4890f4b0" providerId="ADAL" clId="{F481DD2D-F3FA-4C13-89FF-08EECF5176B6}" dt="2022-11-02T18:23:32.165" v="1271"/>
          <ac:spMkLst>
            <pc:docMk/>
            <pc:sldMk cId="1525223256" sldId="1424"/>
            <ac:spMk id="39" creationId="{629D91CF-1962-BB47-38D8-F3ED87231030}"/>
          </ac:spMkLst>
        </pc:spChg>
        <pc:spChg chg="add del mod">
          <ac:chgData name="Vince Bernardin" userId="78277221-1736-4250-99c6-082d4890f4b0" providerId="ADAL" clId="{F481DD2D-F3FA-4C13-89FF-08EECF5176B6}" dt="2022-11-02T18:23:32.165" v="1271"/>
          <ac:spMkLst>
            <pc:docMk/>
            <pc:sldMk cId="1525223256" sldId="1424"/>
            <ac:spMk id="46" creationId="{89D2D937-C83C-A6DB-BE47-E0D46E804DE4}"/>
          </ac:spMkLst>
        </pc:spChg>
        <pc:spChg chg="add del mod">
          <ac:chgData name="Vince Bernardin" userId="78277221-1736-4250-99c6-082d4890f4b0" providerId="ADAL" clId="{F481DD2D-F3FA-4C13-89FF-08EECF5176B6}" dt="2022-11-02T18:23:32.165" v="1271"/>
          <ac:spMkLst>
            <pc:docMk/>
            <pc:sldMk cId="1525223256" sldId="1424"/>
            <ac:spMk id="47" creationId="{86D7A785-9D79-41B4-DD3F-D6F7440AEE1C}"/>
          </ac:spMkLst>
        </pc:spChg>
        <pc:spChg chg="add del mod">
          <ac:chgData name="Vince Bernardin" userId="78277221-1736-4250-99c6-082d4890f4b0" providerId="ADAL" clId="{F481DD2D-F3FA-4C13-89FF-08EECF5176B6}" dt="2022-11-02T18:23:32.165" v="1271"/>
          <ac:spMkLst>
            <pc:docMk/>
            <pc:sldMk cId="1525223256" sldId="1424"/>
            <ac:spMk id="48" creationId="{52B13CED-BB5D-4088-C6E1-8F0C4F95EAAD}"/>
          </ac:spMkLst>
        </pc:spChg>
        <pc:spChg chg="add del mod">
          <ac:chgData name="Vince Bernardin" userId="78277221-1736-4250-99c6-082d4890f4b0" providerId="ADAL" clId="{F481DD2D-F3FA-4C13-89FF-08EECF5176B6}" dt="2022-11-02T18:23:32.165" v="1271"/>
          <ac:spMkLst>
            <pc:docMk/>
            <pc:sldMk cId="1525223256" sldId="1424"/>
            <ac:spMk id="49" creationId="{2F625572-6165-7E9D-E1C9-8CB358FF0534}"/>
          </ac:spMkLst>
        </pc:spChg>
        <pc:spChg chg="add del mod">
          <ac:chgData name="Vince Bernardin" userId="78277221-1736-4250-99c6-082d4890f4b0" providerId="ADAL" clId="{F481DD2D-F3FA-4C13-89FF-08EECF5176B6}" dt="2022-11-02T18:23:32.165" v="1271"/>
          <ac:spMkLst>
            <pc:docMk/>
            <pc:sldMk cId="1525223256" sldId="1424"/>
            <ac:spMk id="54" creationId="{E6B33F02-6BA0-7D86-61D8-4A0CA00A6A7E}"/>
          </ac:spMkLst>
        </pc:spChg>
        <pc:spChg chg="add del mod">
          <ac:chgData name="Vince Bernardin" userId="78277221-1736-4250-99c6-082d4890f4b0" providerId="ADAL" clId="{F481DD2D-F3FA-4C13-89FF-08EECF5176B6}" dt="2022-11-02T18:23:32.165" v="1271"/>
          <ac:spMkLst>
            <pc:docMk/>
            <pc:sldMk cId="1525223256" sldId="1424"/>
            <ac:spMk id="55" creationId="{60B6D6F4-40C5-25A6-A2E1-6640B66F0665}"/>
          </ac:spMkLst>
        </pc:spChg>
        <pc:spChg chg="add del mod">
          <ac:chgData name="Vince Bernardin" userId="78277221-1736-4250-99c6-082d4890f4b0" providerId="ADAL" clId="{F481DD2D-F3FA-4C13-89FF-08EECF5176B6}" dt="2022-11-02T18:23:32.165" v="1271"/>
          <ac:spMkLst>
            <pc:docMk/>
            <pc:sldMk cId="1525223256" sldId="1424"/>
            <ac:spMk id="56" creationId="{DE6F6BAE-1FF2-5571-EC0D-CA9E33620CF7}"/>
          </ac:spMkLst>
        </pc:spChg>
        <pc:spChg chg="add del mod">
          <ac:chgData name="Vince Bernardin" userId="78277221-1736-4250-99c6-082d4890f4b0" providerId="ADAL" clId="{F481DD2D-F3FA-4C13-89FF-08EECF5176B6}" dt="2022-11-02T18:23:31.925" v="1270"/>
          <ac:spMkLst>
            <pc:docMk/>
            <pc:sldMk cId="1525223256" sldId="1424"/>
            <ac:spMk id="63" creationId="{9C33BEE4-D215-ED24-CFB6-0E4C35E06DE2}"/>
          </ac:spMkLst>
        </pc:spChg>
        <pc:spChg chg="add del mod">
          <ac:chgData name="Vince Bernardin" userId="78277221-1736-4250-99c6-082d4890f4b0" providerId="ADAL" clId="{F481DD2D-F3FA-4C13-89FF-08EECF5176B6}" dt="2022-11-02T18:23:31.925" v="1270"/>
          <ac:spMkLst>
            <pc:docMk/>
            <pc:sldMk cId="1525223256" sldId="1424"/>
            <ac:spMk id="64" creationId="{DB71BD55-BC60-42EB-BDC1-8CA2AD1D1BE7}"/>
          </ac:spMkLst>
        </pc:spChg>
        <pc:spChg chg="add del mod">
          <ac:chgData name="Vince Bernardin" userId="78277221-1736-4250-99c6-082d4890f4b0" providerId="ADAL" clId="{F481DD2D-F3FA-4C13-89FF-08EECF5176B6}" dt="2022-11-02T18:23:31.925" v="1270"/>
          <ac:spMkLst>
            <pc:docMk/>
            <pc:sldMk cId="1525223256" sldId="1424"/>
            <ac:spMk id="65" creationId="{C21F3D37-29A5-3E40-78DB-E005108E8080}"/>
          </ac:spMkLst>
        </pc:spChg>
        <pc:spChg chg="add del mod">
          <ac:chgData name="Vince Bernardin" userId="78277221-1736-4250-99c6-082d4890f4b0" providerId="ADAL" clId="{F481DD2D-F3FA-4C13-89FF-08EECF5176B6}" dt="2022-11-02T18:23:31.925" v="1270"/>
          <ac:spMkLst>
            <pc:docMk/>
            <pc:sldMk cId="1525223256" sldId="1424"/>
            <ac:spMk id="66" creationId="{D76E2FE3-8A7B-C870-6FFC-8E94462D4C19}"/>
          </ac:spMkLst>
        </pc:spChg>
        <pc:spChg chg="add del mod">
          <ac:chgData name="Vince Bernardin" userId="78277221-1736-4250-99c6-082d4890f4b0" providerId="ADAL" clId="{F481DD2D-F3FA-4C13-89FF-08EECF5176B6}" dt="2022-11-02T18:23:31.925" v="1270"/>
          <ac:spMkLst>
            <pc:docMk/>
            <pc:sldMk cId="1525223256" sldId="1424"/>
            <ac:spMk id="67" creationId="{68F74959-545B-8847-39C9-7F4B834C4B44}"/>
          </ac:spMkLst>
        </pc:spChg>
        <pc:spChg chg="add del mod">
          <ac:chgData name="Vince Bernardin" userId="78277221-1736-4250-99c6-082d4890f4b0" providerId="ADAL" clId="{F481DD2D-F3FA-4C13-89FF-08EECF5176B6}" dt="2022-11-02T18:23:31.925" v="1270"/>
          <ac:spMkLst>
            <pc:docMk/>
            <pc:sldMk cId="1525223256" sldId="1424"/>
            <ac:spMk id="68" creationId="{F3A9084F-D5D7-D8B0-0D9B-6F4C9D472B9E}"/>
          </ac:spMkLst>
        </pc:spChg>
        <pc:spChg chg="add del mod">
          <ac:chgData name="Vince Bernardin" userId="78277221-1736-4250-99c6-082d4890f4b0" providerId="ADAL" clId="{F481DD2D-F3FA-4C13-89FF-08EECF5176B6}" dt="2022-11-02T18:23:31.925" v="1270"/>
          <ac:spMkLst>
            <pc:docMk/>
            <pc:sldMk cId="1525223256" sldId="1424"/>
            <ac:spMk id="75" creationId="{D3FE89AD-B173-9681-85C9-9A4B87FE6B23}"/>
          </ac:spMkLst>
        </pc:spChg>
        <pc:spChg chg="add del mod">
          <ac:chgData name="Vince Bernardin" userId="78277221-1736-4250-99c6-082d4890f4b0" providerId="ADAL" clId="{F481DD2D-F3FA-4C13-89FF-08EECF5176B6}" dt="2022-11-02T18:23:31.925" v="1270"/>
          <ac:spMkLst>
            <pc:docMk/>
            <pc:sldMk cId="1525223256" sldId="1424"/>
            <ac:spMk id="76" creationId="{C33872EB-E905-A7B0-7967-752D1DF16B16}"/>
          </ac:spMkLst>
        </pc:spChg>
        <pc:spChg chg="add del mod">
          <ac:chgData name="Vince Bernardin" userId="78277221-1736-4250-99c6-082d4890f4b0" providerId="ADAL" clId="{F481DD2D-F3FA-4C13-89FF-08EECF5176B6}" dt="2022-11-02T18:23:31.925" v="1270"/>
          <ac:spMkLst>
            <pc:docMk/>
            <pc:sldMk cId="1525223256" sldId="1424"/>
            <ac:spMk id="77" creationId="{6614F2D9-7C83-3C38-7C91-B24E879BCC99}"/>
          </ac:spMkLst>
        </pc:spChg>
        <pc:spChg chg="add del mod">
          <ac:chgData name="Vince Bernardin" userId="78277221-1736-4250-99c6-082d4890f4b0" providerId="ADAL" clId="{F481DD2D-F3FA-4C13-89FF-08EECF5176B6}" dt="2022-11-02T18:23:31.925" v="1270"/>
          <ac:spMkLst>
            <pc:docMk/>
            <pc:sldMk cId="1525223256" sldId="1424"/>
            <ac:spMk id="78" creationId="{3635965E-B14C-0DF3-CC77-464B6B82EB96}"/>
          </ac:spMkLst>
        </pc:spChg>
        <pc:spChg chg="add del mod">
          <ac:chgData name="Vince Bernardin" userId="78277221-1736-4250-99c6-082d4890f4b0" providerId="ADAL" clId="{F481DD2D-F3FA-4C13-89FF-08EECF5176B6}" dt="2022-11-02T18:23:31.925" v="1270"/>
          <ac:spMkLst>
            <pc:docMk/>
            <pc:sldMk cId="1525223256" sldId="1424"/>
            <ac:spMk id="83" creationId="{60F529DE-62DA-D254-7B37-7D4DCB1D7BE9}"/>
          </ac:spMkLst>
        </pc:spChg>
        <pc:spChg chg="add del mod">
          <ac:chgData name="Vince Bernardin" userId="78277221-1736-4250-99c6-082d4890f4b0" providerId="ADAL" clId="{F481DD2D-F3FA-4C13-89FF-08EECF5176B6}" dt="2022-11-02T18:23:31.925" v="1270"/>
          <ac:spMkLst>
            <pc:docMk/>
            <pc:sldMk cId="1525223256" sldId="1424"/>
            <ac:spMk id="84" creationId="{8E4A2CEF-9990-4FDC-A1B7-C340C258C66A}"/>
          </ac:spMkLst>
        </pc:spChg>
        <pc:spChg chg="add del mod">
          <ac:chgData name="Vince Bernardin" userId="78277221-1736-4250-99c6-082d4890f4b0" providerId="ADAL" clId="{F481DD2D-F3FA-4C13-89FF-08EECF5176B6}" dt="2022-11-02T18:23:31.925" v="1270"/>
          <ac:spMkLst>
            <pc:docMk/>
            <pc:sldMk cId="1525223256" sldId="1424"/>
            <ac:spMk id="85" creationId="{4FBA1C12-53BA-2373-1610-F06DFE5287C1}"/>
          </ac:spMkLst>
        </pc:spChg>
        <pc:picChg chg="add mod">
          <ac:chgData name="Vince Bernardin" userId="78277221-1736-4250-99c6-082d4890f4b0" providerId="ADAL" clId="{F481DD2D-F3FA-4C13-89FF-08EECF5176B6}" dt="2022-11-02T18:25:01.021" v="1424" actId="14100"/>
          <ac:picMkLst>
            <pc:docMk/>
            <pc:sldMk cId="1525223256" sldId="1424"/>
            <ac:picMk id="92" creationId="{F20B0F7E-867A-D85C-FA7F-AADCCEFCD3C6}"/>
          </ac:picMkLst>
        </pc:picChg>
        <pc:picChg chg="add del mod">
          <ac:chgData name="Vince Bernardin" userId="78277221-1736-4250-99c6-082d4890f4b0" providerId="ADAL" clId="{F481DD2D-F3FA-4C13-89FF-08EECF5176B6}" dt="2022-11-02T18:33:33.366" v="1532"/>
          <ac:picMkLst>
            <pc:docMk/>
            <pc:sldMk cId="1525223256" sldId="1424"/>
            <ac:picMk id="99" creationId="{631AFCE6-3A0D-FA06-3CF9-6BFD3E7CD4FB}"/>
          </ac:picMkLst>
        </pc:pic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11" creationId="{427F8201-7C35-5155-6EF0-814436183EF3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12" creationId="{0B327871-A17F-8DE8-5364-3E576C929776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13" creationId="{BA6108CD-BC41-38B5-1F9B-BDFA1E0AC285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14" creationId="{FDC0CD11-329B-F840-D6FB-BE57609177AF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15" creationId="{0F002E0C-4D4C-138B-C702-75C0EBE202C8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16" creationId="{EDF37670-3FFE-3A83-AD5F-A3D39ED474A6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21" creationId="{E0CA8E72-B533-FBD7-5979-AF4BE5E677F6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22" creationId="{35EBCF66-3EEB-BEAD-2D3B-841A54EC1DF5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23" creationId="{52653574-4C8B-2329-4DB1-2D5C9658F875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24" creationId="{5866536E-D740-D4BD-C3D8-2D7B38BFA148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28" creationId="{A5769D59-C914-E786-FFA7-B9E9370F3FC6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29" creationId="{D498B50F-CDB9-4EF5-DF9B-7F5A7A041255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30" creationId="{6D7E89AD-BB9D-871A-235D-A55D2BF8F6AE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31" creationId="{33590BA8-D492-D8C7-E9D1-EB996427F5A9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32" creationId="{FC55C0B6-4A69-E3EA-96DB-3FAECF8E880F}"/>
          </ac:cxnSpMkLst>
        </pc:cxnChg>
        <pc:cxnChg chg="add del mod">
          <ac:chgData name="Vince Bernardin" userId="78277221-1736-4250-99c6-082d4890f4b0" providerId="ADAL" clId="{F481DD2D-F3FA-4C13-89FF-08EECF5176B6}" dt="2022-11-02T18:23:25.301" v="1267"/>
          <ac:cxnSpMkLst>
            <pc:docMk/>
            <pc:sldMk cId="1525223256" sldId="1424"/>
            <ac:cxnSpMk id="33" creationId="{3FA1CB6F-A058-4E07-43E1-7FFE425D0939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40" creationId="{504E32F0-1F56-1CE0-F950-5CF076FDDC77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41" creationId="{967A4864-AF5B-F95F-3CD4-19B69DCA9D2C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42" creationId="{69908233-DFC3-341D-E539-3AE49B913418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43" creationId="{146D6C16-7847-860B-76CD-EFF658FEE10A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44" creationId="{38156949-F126-5853-E306-57D29AE63C2F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45" creationId="{AB537B31-0DF7-191C-D1B2-3D0ACE9234F4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50" creationId="{F2E28DDE-FABE-0F46-509F-701A3E28DB9E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51" creationId="{3A4A8B00-DB75-3CCE-8FD1-BB9F3A3E3CD9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52" creationId="{C60D0584-ED9F-F23E-6637-29CCAAEA96B8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53" creationId="{5AD23D27-4DFB-7AFD-61EA-189B64F2E4F4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57" creationId="{5C86AD58-7B0A-4299-7D79-C0B7DCE5F92D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58" creationId="{2017DF20-57C2-0F38-29DB-9F4C95E79984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59" creationId="{3732128F-E1D2-8660-C739-7387FC7D3C97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60" creationId="{66FD7DB6-95D6-A9C2-29A7-E7B81FF573D3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61" creationId="{D3B16711-99B0-C5F2-DAE8-1C88A112C0C8}"/>
          </ac:cxnSpMkLst>
        </pc:cxnChg>
        <pc:cxnChg chg="add del mod">
          <ac:chgData name="Vince Bernardin" userId="78277221-1736-4250-99c6-082d4890f4b0" providerId="ADAL" clId="{F481DD2D-F3FA-4C13-89FF-08EECF5176B6}" dt="2022-11-02T18:23:32.165" v="1271"/>
          <ac:cxnSpMkLst>
            <pc:docMk/>
            <pc:sldMk cId="1525223256" sldId="1424"/>
            <ac:cxnSpMk id="62" creationId="{D560782A-32D3-1C1C-4A3F-70E5931712D4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69" creationId="{1FAFCB6C-B872-CFE7-C817-FCDF366D4A35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70" creationId="{B86CE94F-4F44-0E8F-221B-EFBA1E2E68B9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71" creationId="{19FD3CCF-1802-93A6-08AB-9CB84C65B52E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72" creationId="{10D44FA1-98AE-C8E1-9C8D-41D5ACF90CC3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73" creationId="{8B6BB91F-DC96-2D19-5980-2214529FB63E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74" creationId="{FD2803C2-85A0-9910-E31C-C511ED72A016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79" creationId="{4B3A9A42-681A-CC1D-BE81-FD3FEC7B5388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80" creationId="{7C6E9D85-45B9-E523-47EE-C3D656CAE016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81" creationId="{C5447286-0036-02A1-F5E5-27A37AE7B3FC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82" creationId="{569D5628-1FFC-00FC-16BF-915B7C342075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86" creationId="{BEA98C1F-0C75-589C-95EC-D5498F586C31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87" creationId="{F68E30A6-8B2B-AFA9-FC38-3ED8EF97EA0E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88" creationId="{5AB9E8A1-6D02-D7A3-C316-428D57521449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89" creationId="{B84E9BF0-B232-558B-FD91-3242956A2115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90" creationId="{98E07DE3-806C-0865-AF11-29DB594B6A68}"/>
          </ac:cxnSpMkLst>
        </pc:cxnChg>
        <pc:cxnChg chg="add del mod">
          <ac:chgData name="Vince Bernardin" userId="78277221-1736-4250-99c6-082d4890f4b0" providerId="ADAL" clId="{F481DD2D-F3FA-4C13-89FF-08EECF5176B6}" dt="2022-11-02T18:23:31.925" v="1270"/>
          <ac:cxnSpMkLst>
            <pc:docMk/>
            <pc:sldMk cId="1525223256" sldId="1424"/>
            <ac:cxnSpMk id="91" creationId="{46CA8A64-FB40-9C27-3C09-B700D0CC3CAF}"/>
          </ac:cxnSpMkLst>
        </pc:cxnChg>
        <pc:cxnChg chg="add mod">
          <ac:chgData name="Vince Bernardin" userId="78277221-1736-4250-99c6-082d4890f4b0" providerId="ADAL" clId="{F481DD2D-F3FA-4C13-89FF-08EECF5176B6}" dt="2022-11-02T18:33:02.146" v="1517" actId="692"/>
          <ac:cxnSpMkLst>
            <pc:docMk/>
            <pc:sldMk cId="1525223256" sldId="1424"/>
            <ac:cxnSpMk id="94" creationId="{DBF36E69-7E71-0EE5-83B8-926B788AF378}"/>
          </ac:cxnSpMkLst>
        </pc:cxnChg>
        <pc:cxnChg chg="add mod">
          <ac:chgData name="Vince Bernardin" userId="78277221-1736-4250-99c6-082d4890f4b0" providerId="ADAL" clId="{F481DD2D-F3FA-4C13-89FF-08EECF5176B6}" dt="2022-11-02T18:33:23.671" v="1530" actId="1036"/>
          <ac:cxnSpMkLst>
            <pc:docMk/>
            <pc:sldMk cId="1525223256" sldId="1424"/>
            <ac:cxnSpMk id="96" creationId="{5F767F45-368C-62B2-0309-FBB9275344FC}"/>
          </ac:cxnSpMkLst>
        </pc:cxnChg>
        <pc:cxnChg chg="add del mod">
          <ac:chgData name="Vince Bernardin" userId="78277221-1736-4250-99c6-082d4890f4b0" providerId="ADAL" clId="{F481DD2D-F3FA-4C13-89FF-08EECF5176B6}" dt="2022-11-02T18:33:33.366" v="1532"/>
          <ac:cxnSpMkLst>
            <pc:docMk/>
            <pc:sldMk cId="1525223256" sldId="1424"/>
            <ac:cxnSpMk id="100" creationId="{46CD1CDB-244A-0BB5-B489-4BC98990B1FF}"/>
          </ac:cxnSpMkLst>
        </pc:cxnChg>
        <pc:cxnChg chg="add del mod">
          <ac:chgData name="Vince Bernardin" userId="78277221-1736-4250-99c6-082d4890f4b0" providerId="ADAL" clId="{F481DD2D-F3FA-4C13-89FF-08EECF5176B6}" dt="2022-11-02T18:33:33.366" v="1532"/>
          <ac:cxnSpMkLst>
            <pc:docMk/>
            <pc:sldMk cId="1525223256" sldId="1424"/>
            <ac:cxnSpMk id="101" creationId="{61DBFF95-E912-7572-583F-EFE0587E067A}"/>
          </ac:cxnSpMkLst>
        </pc:cxnChg>
        <pc:cxnChg chg="add mod">
          <ac:chgData name="Vince Bernardin" userId="78277221-1736-4250-99c6-082d4890f4b0" providerId="ADAL" clId="{F481DD2D-F3FA-4C13-89FF-08EECF5176B6}" dt="2022-11-02T18:33:43.228" v="1534" actId="1076"/>
          <ac:cxnSpMkLst>
            <pc:docMk/>
            <pc:sldMk cId="1525223256" sldId="1424"/>
            <ac:cxnSpMk id="102" creationId="{8BD84F2A-591E-D403-83B4-715AC7EE14F2}"/>
          </ac:cxnSpMkLst>
        </pc:cxnChg>
        <pc:cxnChg chg="add mod">
          <ac:chgData name="Vince Bernardin" userId="78277221-1736-4250-99c6-082d4890f4b0" providerId="ADAL" clId="{F481DD2D-F3FA-4C13-89FF-08EECF5176B6}" dt="2022-11-02T18:33:43.228" v="1534" actId="1076"/>
          <ac:cxnSpMkLst>
            <pc:docMk/>
            <pc:sldMk cId="1525223256" sldId="1424"/>
            <ac:cxnSpMk id="103" creationId="{1C0CD8CA-1BE4-4E10-82FC-F6A65D625561}"/>
          </ac:cxnSpMkLst>
        </pc:cxnChg>
      </pc:sldChg>
      <pc:sldChg chg="addSp modSp add mod">
        <pc:chgData name="Vince Bernardin" userId="78277221-1736-4250-99c6-082d4890f4b0" providerId="ADAL" clId="{F481DD2D-F3FA-4C13-89FF-08EECF5176B6}" dt="2022-11-02T18:30:58.334" v="1510" actId="1076"/>
        <pc:sldMkLst>
          <pc:docMk/>
          <pc:sldMk cId="3626103257" sldId="1425"/>
        </pc:sldMkLst>
        <pc:spChg chg="mod">
          <ac:chgData name="Vince Bernardin" userId="78277221-1736-4250-99c6-082d4890f4b0" providerId="ADAL" clId="{F481DD2D-F3FA-4C13-89FF-08EECF5176B6}" dt="2022-11-02T18:30:39.337" v="1505" actId="27636"/>
          <ac:spMkLst>
            <pc:docMk/>
            <pc:sldMk cId="3626103257" sldId="1425"/>
            <ac:spMk id="3" creationId="{4CE8F599-C410-C4D3-4D9B-86C815E369C1}"/>
          </ac:spMkLst>
        </pc:spChg>
        <pc:picChg chg="add mod">
          <ac:chgData name="Vince Bernardin" userId="78277221-1736-4250-99c6-082d4890f4b0" providerId="ADAL" clId="{F481DD2D-F3FA-4C13-89FF-08EECF5176B6}" dt="2022-11-02T18:30:58.334" v="1510" actId="1076"/>
          <ac:picMkLst>
            <pc:docMk/>
            <pc:sldMk cId="3626103257" sldId="1425"/>
            <ac:picMk id="6" creationId="{9588AC40-B80E-E54C-C102-9BA86576D5BD}"/>
          </ac:picMkLst>
        </pc:picChg>
      </pc:sldChg>
      <pc:sldChg chg="addSp delSp modSp add mod">
        <pc:chgData name="Vince Bernardin" userId="78277221-1736-4250-99c6-082d4890f4b0" providerId="ADAL" clId="{F481DD2D-F3FA-4C13-89FF-08EECF5176B6}" dt="2022-11-02T18:46:33.806" v="1717" actId="1076"/>
        <pc:sldMkLst>
          <pc:docMk/>
          <pc:sldMk cId="833785266" sldId="1426"/>
        </pc:sldMkLst>
        <pc:spChg chg="mod">
          <ac:chgData name="Vince Bernardin" userId="78277221-1736-4250-99c6-082d4890f4b0" providerId="ADAL" clId="{F481DD2D-F3FA-4C13-89FF-08EECF5176B6}" dt="2022-11-02T18:40:25.561" v="1558" actId="20577"/>
          <ac:spMkLst>
            <pc:docMk/>
            <pc:sldMk cId="833785266" sldId="1426"/>
            <ac:spMk id="2" creationId="{C615CB3E-07C7-1996-86FD-576D298258BA}"/>
          </ac:spMkLst>
        </pc:spChg>
        <pc:spChg chg="mod">
          <ac:chgData name="Vince Bernardin" userId="78277221-1736-4250-99c6-082d4890f4b0" providerId="ADAL" clId="{F481DD2D-F3FA-4C13-89FF-08EECF5176B6}" dt="2022-11-02T18:41:18.182" v="1625" actId="20577"/>
          <ac:spMkLst>
            <pc:docMk/>
            <pc:sldMk cId="833785266" sldId="1426"/>
            <ac:spMk id="3" creationId="{D7AEAFC5-020F-6C0F-291D-6CA044AD17AB}"/>
          </ac:spMkLst>
        </pc:spChg>
        <pc:picChg chg="add mod">
          <ac:chgData name="Vince Bernardin" userId="78277221-1736-4250-99c6-082d4890f4b0" providerId="ADAL" clId="{F481DD2D-F3FA-4C13-89FF-08EECF5176B6}" dt="2022-11-02T18:46:33.806" v="1717" actId="1076"/>
          <ac:picMkLst>
            <pc:docMk/>
            <pc:sldMk cId="833785266" sldId="1426"/>
            <ac:picMk id="5" creationId="{1FE36B8F-48D3-01CC-D36D-D6A7B34BF027}"/>
          </ac:picMkLst>
        </pc:picChg>
        <pc:picChg chg="del">
          <ac:chgData name="Vince Bernardin" userId="78277221-1736-4250-99c6-082d4890f4b0" providerId="ADAL" clId="{F481DD2D-F3FA-4C13-89FF-08EECF5176B6}" dt="2022-11-02T18:40:30.008" v="1559" actId="478"/>
          <ac:picMkLst>
            <pc:docMk/>
            <pc:sldMk cId="833785266" sldId="1426"/>
            <ac:picMk id="92" creationId="{F20B0F7E-867A-D85C-FA7F-AADCCEFCD3C6}"/>
          </ac:picMkLst>
        </pc:picChg>
        <pc:cxnChg chg="del">
          <ac:chgData name="Vince Bernardin" userId="78277221-1736-4250-99c6-082d4890f4b0" providerId="ADAL" clId="{F481DD2D-F3FA-4C13-89FF-08EECF5176B6}" dt="2022-11-02T18:40:33.301" v="1560" actId="478"/>
          <ac:cxnSpMkLst>
            <pc:docMk/>
            <pc:sldMk cId="833785266" sldId="1426"/>
            <ac:cxnSpMk id="94" creationId="{DBF36E69-7E71-0EE5-83B8-926B788AF378}"/>
          </ac:cxnSpMkLst>
        </pc:cxnChg>
        <pc:cxnChg chg="del">
          <ac:chgData name="Vince Bernardin" userId="78277221-1736-4250-99c6-082d4890f4b0" providerId="ADAL" clId="{F481DD2D-F3FA-4C13-89FF-08EECF5176B6}" dt="2022-11-02T18:40:33.301" v="1560" actId="478"/>
          <ac:cxnSpMkLst>
            <pc:docMk/>
            <pc:sldMk cId="833785266" sldId="1426"/>
            <ac:cxnSpMk id="96" creationId="{5F767F45-368C-62B2-0309-FBB9275344FC}"/>
          </ac:cxnSpMkLst>
        </pc:cxnChg>
        <pc:cxnChg chg="del">
          <ac:chgData name="Vince Bernardin" userId="78277221-1736-4250-99c6-082d4890f4b0" providerId="ADAL" clId="{F481DD2D-F3FA-4C13-89FF-08EECF5176B6}" dt="2022-11-02T18:40:33.301" v="1560" actId="478"/>
          <ac:cxnSpMkLst>
            <pc:docMk/>
            <pc:sldMk cId="833785266" sldId="1426"/>
            <ac:cxnSpMk id="102" creationId="{8BD84F2A-591E-D403-83B4-715AC7EE14F2}"/>
          </ac:cxnSpMkLst>
        </pc:cxnChg>
        <pc:cxnChg chg="del">
          <ac:chgData name="Vince Bernardin" userId="78277221-1736-4250-99c6-082d4890f4b0" providerId="ADAL" clId="{F481DD2D-F3FA-4C13-89FF-08EECF5176B6}" dt="2022-11-02T18:40:33.301" v="1560" actId="478"/>
          <ac:cxnSpMkLst>
            <pc:docMk/>
            <pc:sldMk cId="833785266" sldId="1426"/>
            <ac:cxnSpMk id="103" creationId="{1C0CD8CA-1BE4-4E10-82FC-F6A65D625561}"/>
          </ac:cxnSpMkLst>
        </pc:cxnChg>
      </pc:sldChg>
      <pc:sldChg chg="addSp delSp modSp add mod">
        <pc:chgData name="Vince Bernardin" userId="78277221-1736-4250-99c6-082d4890f4b0" providerId="ADAL" clId="{F481DD2D-F3FA-4C13-89FF-08EECF5176B6}" dt="2022-11-02T20:37:45.126" v="1771" actId="1076"/>
        <pc:sldMkLst>
          <pc:docMk/>
          <pc:sldMk cId="190708972" sldId="1427"/>
        </pc:sldMkLst>
        <pc:spChg chg="mod">
          <ac:chgData name="Vince Bernardin" userId="78277221-1736-4250-99c6-082d4890f4b0" providerId="ADAL" clId="{F481DD2D-F3FA-4C13-89FF-08EECF5176B6}" dt="2022-11-02T18:46:15.187" v="1715" actId="20577"/>
          <ac:spMkLst>
            <pc:docMk/>
            <pc:sldMk cId="190708972" sldId="1427"/>
            <ac:spMk id="3" creationId="{D7AEAFC5-020F-6C0F-291D-6CA044AD17AB}"/>
          </ac:spMkLst>
        </pc:spChg>
        <pc:spChg chg="add del">
          <ac:chgData name="Vince Bernardin" userId="78277221-1736-4250-99c6-082d4890f4b0" providerId="ADAL" clId="{F481DD2D-F3FA-4C13-89FF-08EECF5176B6}" dt="2022-11-02T18:49:54.655" v="1719" actId="22"/>
          <ac:spMkLst>
            <pc:docMk/>
            <pc:sldMk cId="190708972" sldId="1427"/>
            <ac:spMk id="7" creationId="{D2042D5B-30D0-AA93-0C92-9883BC2EC1D1}"/>
          </ac:spMkLst>
        </pc:spChg>
        <pc:graphicFrameChg chg="add del mod modGraphic">
          <ac:chgData name="Vince Bernardin" userId="78277221-1736-4250-99c6-082d4890f4b0" providerId="ADAL" clId="{F481DD2D-F3FA-4C13-89FF-08EECF5176B6}" dt="2022-11-02T20:14:02.521" v="1762" actId="478"/>
          <ac:graphicFrameMkLst>
            <pc:docMk/>
            <pc:sldMk cId="190708972" sldId="1427"/>
            <ac:graphicFrameMk id="16" creationId="{9582459A-E7F3-EF36-59EB-C74ADEED05FD}"/>
          </ac:graphicFrameMkLst>
        </pc:graphicFrameChg>
        <pc:picChg chg="mod">
          <ac:chgData name="Vince Bernardin" userId="78277221-1736-4250-99c6-082d4890f4b0" providerId="ADAL" clId="{F481DD2D-F3FA-4C13-89FF-08EECF5176B6}" dt="2022-11-02T18:46:29.919" v="1716" actId="1076"/>
          <ac:picMkLst>
            <pc:docMk/>
            <pc:sldMk cId="190708972" sldId="1427"/>
            <ac:picMk id="5" creationId="{1FE36B8F-48D3-01CC-D36D-D6A7B34BF027}"/>
          </ac:picMkLst>
        </pc:picChg>
        <pc:picChg chg="add mod">
          <ac:chgData name="Vince Bernardin" userId="78277221-1736-4250-99c6-082d4890f4b0" providerId="ADAL" clId="{F481DD2D-F3FA-4C13-89FF-08EECF5176B6}" dt="2022-11-02T18:50:41.877" v="1728" actId="1076"/>
          <ac:picMkLst>
            <pc:docMk/>
            <pc:sldMk cId="190708972" sldId="1427"/>
            <ac:picMk id="9" creationId="{7829FE41-36EE-FDBF-8E85-F8C796C3BD74}"/>
          </ac:picMkLst>
        </pc:picChg>
        <pc:picChg chg="add mod">
          <ac:chgData name="Vince Bernardin" userId="78277221-1736-4250-99c6-082d4890f4b0" providerId="ADAL" clId="{F481DD2D-F3FA-4C13-89FF-08EECF5176B6}" dt="2022-11-02T18:50:31.088" v="1726" actId="1076"/>
          <ac:picMkLst>
            <pc:docMk/>
            <pc:sldMk cId="190708972" sldId="1427"/>
            <ac:picMk id="11" creationId="{07B451A7-5718-9DD2-5F92-C451D463010B}"/>
          </ac:picMkLst>
        </pc:picChg>
        <pc:picChg chg="add mod">
          <ac:chgData name="Vince Bernardin" userId="78277221-1736-4250-99c6-082d4890f4b0" providerId="ADAL" clId="{F481DD2D-F3FA-4C13-89FF-08EECF5176B6}" dt="2022-11-02T18:51:02.970" v="1730" actId="1076"/>
          <ac:picMkLst>
            <pc:docMk/>
            <pc:sldMk cId="190708972" sldId="1427"/>
            <ac:picMk id="13" creationId="{462B1377-0714-26A7-1FAE-FC655E69B0D5}"/>
          </ac:picMkLst>
        </pc:picChg>
        <pc:picChg chg="add mod">
          <ac:chgData name="Vince Bernardin" userId="78277221-1736-4250-99c6-082d4890f4b0" providerId="ADAL" clId="{F481DD2D-F3FA-4C13-89FF-08EECF5176B6}" dt="2022-11-02T18:51:28.236" v="1732" actId="1076"/>
          <ac:picMkLst>
            <pc:docMk/>
            <pc:sldMk cId="190708972" sldId="1427"/>
            <ac:picMk id="15" creationId="{52817C30-82A0-A119-F506-38EFDE27B04C}"/>
          </ac:picMkLst>
        </pc:picChg>
        <pc:picChg chg="add mod">
          <ac:chgData name="Vince Bernardin" userId="78277221-1736-4250-99c6-082d4890f4b0" providerId="ADAL" clId="{F481DD2D-F3FA-4C13-89FF-08EECF5176B6}" dt="2022-11-02T20:37:45.126" v="1771" actId="1076"/>
          <ac:picMkLst>
            <pc:docMk/>
            <pc:sldMk cId="190708972" sldId="1427"/>
            <ac:picMk id="17" creationId="{513DA2FE-70BD-35D8-3926-11E697E3259A}"/>
          </ac:picMkLst>
        </pc:picChg>
        <pc:picChg chg="add mod">
          <ac:chgData name="Vince Bernardin" userId="78277221-1736-4250-99c6-082d4890f4b0" providerId="ADAL" clId="{F481DD2D-F3FA-4C13-89FF-08EECF5176B6}" dt="2022-11-02T20:37:29.841" v="1769" actId="1076"/>
          <ac:picMkLst>
            <pc:docMk/>
            <pc:sldMk cId="190708972" sldId="1427"/>
            <ac:picMk id="18" creationId="{B77C9D03-E194-E5E0-7B78-5E6C3C6E9B8B}"/>
          </ac:picMkLst>
        </pc:picChg>
      </pc:sldChg>
      <pc:sldChg chg="addSp delSp modSp add del mod">
        <pc:chgData name="Vince Bernardin" userId="78277221-1736-4250-99c6-082d4890f4b0" providerId="ADAL" clId="{F481DD2D-F3FA-4C13-89FF-08EECF5176B6}" dt="2022-11-02T20:14:35.268" v="1767" actId="47"/>
        <pc:sldMkLst>
          <pc:docMk/>
          <pc:sldMk cId="3260694951" sldId="1428"/>
        </pc:sldMkLst>
        <pc:spChg chg="del">
          <ac:chgData name="Vince Bernardin" userId="78277221-1736-4250-99c6-082d4890f4b0" providerId="ADAL" clId="{F481DD2D-F3FA-4C13-89FF-08EECF5176B6}" dt="2022-11-02T18:54:51.552" v="1738" actId="478"/>
          <ac:spMkLst>
            <pc:docMk/>
            <pc:sldMk cId="3260694951" sldId="1428"/>
            <ac:spMk id="3" creationId="{D7AEAFC5-020F-6C0F-291D-6CA044AD17AB}"/>
          </ac:spMkLst>
        </pc:spChg>
        <pc:spChg chg="add del mod">
          <ac:chgData name="Vince Bernardin" userId="78277221-1736-4250-99c6-082d4890f4b0" providerId="ADAL" clId="{F481DD2D-F3FA-4C13-89FF-08EECF5176B6}" dt="2022-11-02T18:54:55.191" v="1739" actId="478"/>
          <ac:spMkLst>
            <pc:docMk/>
            <pc:sldMk cId="3260694951" sldId="1428"/>
            <ac:spMk id="7" creationId="{4AE5919B-84D8-02BB-4664-294F12E80DBD}"/>
          </ac:spMkLst>
        </pc:spChg>
        <pc:spChg chg="add del">
          <ac:chgData name="Vince Bernardin" userId="78277221-1736-4250-99c6-082d4890f4b0" providerId="ADAL" clId="{F481DD2D-F3FA-4C13-89FF-08EECF5176B6}" dt="2022-11-02T18:56:44.904" v="1746" actId="22"/>
          <ac:spMkLst>
            <pc:docMk/>
            <pc:sldMk cId="3260694951" sldId="1428"/>
            <ac:spMk id="14" creationId="{C21C3D47-D1E6-2B7C-3CCA-452BF9E974A9}"/>
          </ac:spMkLst>
        </pc:spChg>
        <pc:graphicFrameChg chg="del">
          <ac:chgData name="Vince Bernardin" userId="78277221-1736-4250-99c6-082d4890f4b0" providerId="ADAL" clId="{F481DD2D-F3FA-4C13-89FF-08EECF5176B6}" dt="2022-11-02T18:55:37.871" v="1742" actId="478"/>
          <ac:graphicFrameMkLst>
            <pc:docMk/>
            <pc:sldMk cId="3260694951" sldId="1428"/>
            <ac:graphicFrameMk id="16" creationId="{9582459A-E7F3-EF36-59EB-C74ADEED05FD}"/>
          </ac:graphicFrameMkLst>
        </pc:graphicFrameChg>
        <pc:graphicFrameChg chg="add mod">
          <ac:chgData name="Vince Bernardin" userId="78277221-1736-4250-99c6-082d4890f4b0" providerId="ADAL" clId="{F481DD2D-F3FA-4C13-89FF-08EECF5176B6}" dt="2022-11-02T19:06:16.987" v="1757" actId="1076"/>
          <ac:graphicFrameMkLst>
            <pc:docMk/>
            <pc:sldMk cId="3260694951" sldId="1428"/>
            <ac:graphicFrameMk id="19" creationId="{8999BBDE-9846-17F9-AAF7-BE81B18AC0FF}"/>
          </ac:graphicFrameMkLst>
        </pc:graphicFrameChg>
        <pc:graphicFrameChg chg="add mod">
          <ac:chgData name="Vince Bernardin" userId="78277221-1736-4250-99c6-082d4890f4b0" providerId="ADAL" clId="{F481DD2D-F3FA-4C13-89FF-08EECF5176B6}" dt="2022-11-02T19:00:36.614" v="1753" actId="1076"/>
          <ac:graphicFrameMkLst>
            <pc:docMk/>
            <pc:sldMk cId="3260694951" sldId="1428"/>
            <ac:graphicFrameMk id="20" creationId="{50F05CC3-774F-91EE-0333-0FD65053877B}"/>
          </ac:graphicFrameMkLst>
        </pc:graphicFrameChg>
        <pc:picChg chg="mod modCrop">
          <ac:chgData name="Vince Bernardin" userId="78277221-1736-4250-99c6-082d4890f4b0" providerId="ADAL" clId="{F481DD2D-F3FA-4C13-89FF-08EECF5176B6}" dt="2022-11-02T18:55:33.774" v="1741" actId="732"/>
          <ac:picMkLst>
            <pc:docMk/>
            <pc:sldMk cId="3260694951" sldId="1428"/>
            <ac:picMk id="5" creationId="{1FE36B8F-48D3-01CC-D36D-D6A7B34BF027}"/>
          </ac:picMkLst>
        </pc:picChg>
        <pc:picChg chg="mod">
          <ac:chgData name="Vince Bernardin" userId="78277221-1736-4250-99c6-082d4890f4b0" providerId="ADAL" clId="{F481DD2D-F3FA-4C13-89FF-08EECF5176B6}" dt="2022-11-02T18:55:23.797" v="1740" actId="1076"/>
          <ac:picMkLst>
            <pc:docMk/>
            <pc:sldMk cId="3260694951" sldId="1428"/>
            <ac:picMk id="9" creationId="{7829FE41-36EE-FDBF-8E85-F8C796C3BD74}"/>
          </ac:picMkLst>
        </pc:picChg>
        <pc:picChg chg="add del mod">
          <ac:chgData name="Vince Bernardin" userId="78277221-1736-4250-99c6-082d4890f4b0" providerId="ADAL" clId="{F481DD2D-F3FA-4C13-89FF-08EECF5176B6}" dt="2022-11-02T19:06:07.002" v="1755" actId="478"/>
          <ac:picMkLst>
            <pc:docMk/>
            <pc:sldMk cId="3260694951" sldId="1428"/>
            <ac:picMk id="10" creationId="{BBA6584A-BE29-208F-BDC5-238D84C98D6E}"/>
          </ac:picMkLst>
        </pc:picChg>
        <pc:picChg chg="mod">
          <ac:chgData name="Vince Bernardin" userId="78277221-1736-4250-99c6-082d4890f4b0" providerId="ADAL" clId="{F481DD2D-F3FA-4C13-89FF-08EECF5176B6}" dt="2022-11-02T18:55:23.797" v="1740" actId="1076"/>
          <ac:picMkLst>
            <pc:docMk/>
            <pc:sldMk cId="3260694951" sldId="1428"/>
            <ac:picMk id="11" creationId="{07B451A7-5718-9DD2-5F92-C451D463010B}"/>
          </ac:picMkLst>
        </pc:picChg>
        <pc:picChg chg="mod">
          <ac:chgData name="Vince Bernardin" userId="78277221-1736-4250-99c6-082d4890f4b0" providerId="ADAL" clId="{F481DD2D-F3FA-4C13-89FF-08EECF5176B6}" dt="2022-11-02T18:55:23.797" v="1740" actId="1076"/>
          <ac:picMkLst>
            <pc:docMk/>
            <pc:sldMk cId="3260694951" sldId="1428"/>
            <ac:picMk id="13" creationId="{462B1377-0714-26A7-1FAE-FC655E69B0D5}"/>
          </ac:picMkLst>
        </pc:picChg>
        <pc:picChg chg="mod">
          <ac:chgData name="Vince Bernardin" userId="78277221-1736-4250-99c6-082d4890f4b0" providerId="ADAL" clId="{F481DD2D-F3FA-4C13-89FF-08EECF5176B6}" dt="2022-11-02T18:55:23.797" v="1740" actId="1076"/>
          <ac:picMkLst>
            <pc:docMk/>
            <pc:sldMk cId="3260694951" sldId="1428"/>
            <ac:picMk id="15" creationId="{52817C30-82A0-A119-F506-38EFDE27B04C}"/>
          </ac:picMkLst>
        </pc:picChg>
        <pc:picChg chg="add del mod">
          <ac:chgData name="Vince Bernardin" userId="78277221-1736-4250-99c6-082d4890f4b0" providerId="ADAL" clId="{F481DD2D-F3FA-4C13-89FF-08EECF5176B6}" dt="2022-11-02T19:07:00.648" v="1759" actId="478"/>
          <ac:picMkLst>
            <pc:docMk/>
            <pc:sldMk cId="3260694951" sldId="1428"/>
            <ac:picMk id="18" creationId="{9F638464-A36C-3B2E-71FF-EFA97A796404}"/>
          </ac:picMkLst>
        </pc:picChg>
        <pc:picChg chg="add mod">
          <ac:chgData name="Vince Bernardin" userId="78277221-1736-4250-99c6-082d4890f4b0" providerId="ADAL" clId="{F481DD2D-F3FA-4C13-89FF-08EECF5176B6}" dt="2022-11-02T19:06:13.830" v="1756" actId="1076"/>
          <ac:picMkLst>
            <pc:docMk/>
            <pc:sldMk cId="3260694951" sldId="1428"/>
            <ac:picMk id="22" creationId="{DA0BC367-2776-C078-949D-2C250052C871}"/>
          </ac:picMkLst>
        </pc:picChg>
        <pc:picChg chg="add mod">
          <ac:chgData name="Vince Bernardin" userId="78277221-1736-4250-99c6-082d4890f4b0" providerId="ADAL" clId="{F481DD2D-F3FA-4C13-89FF-08EECF5176B6}" dt="2022-11-02T19:07:05.135" v="1760" actId="1076"/>
          <ac:picMkLst>
            <pc:docMk/>
            <pc:sldMk cId="3260694951" sldId="1428"/>
            <ac:picMk id="24" creationId="{C4074739-BC8B-8AB3-BA2A-05309796EB8C}"/>
          </ac:picMkLst>
        </pc:picChg>
      </pc:sldChg>
      <pc:sldChg chg="add ord">
        <pc:chgData name="Vince Bernardin" userId="78277221-1736-4250-99c6-082d4890f4b0" providerId="ADAL" clId="{F481DD2D-F3FA-4C13-89FF-08EECF5176B6}" dt="2022-11-03T16:00:21.090" v="3062"/>
        <pc:sldMkLst>
          <pc:docMk/>
          <pc:sldMk cId="273637919" sldId="1429"/>
        </pc:sldMkLst>
      </pc:sldChg>
      <pc:sldChg chg="add ord">
        <pc:chgData name="Vince Bernardin" userId="78277221-1736-4250-99c6-082d4890f4b0" providerId="ADAL" clId="{F481DD2D-F3FA-4C13-89FF-08EECF5176B6}" dt="2022-11-03T16:00:21.090" v="3062"/>
        <pc:sldMkLst>
          <pc:docMk/>
          <pc:sldMk cId="2145915789" sldId="1430"/>
        </pc:sldMkLst>
      </pc:sldChg>
      <pc:sldChg chg="addSp modSp new mod">
        <pc:chgData name="Vince Bernardin" userId="78277221-1736-4250-99c6-082d4890f4b0" providerId="ADAL" clId="{F481DD2D-F3FA-4C13-89FF-08EECF5176B6}" dt="2022-11-02T21:01:39.262" v="2493" actId="1076"/>
        <pc:sldMkLst>
          <pc:docMk/>
          <pc:sldMk cId="3803296798" sldId="1431"/>
        </pc:sldMkLst>
        <pc:spChg chg="mod">
          <ac:chgData name="Vince Bernardin" userId="78277221-1736-4250-99c6-082d4890f4b0" providerId="ADAL" clId="{F481DD2D-F3FA-4C13-89FF-08EECF5176B6}" dt="2022-11-02T20:50:04.942" v="1793" actId="20577"/>
          <ac:spMkLst>
            <pc:docMk/>
            <pc:sldMk cId="3803296798" sldId="1431"/>
            <ac:spMk id="2" creationId="{B6160681-08C0-212A-26B3-A692AAF4997A}"/>
          </ac:spMkLst>
        </pc:spChg>
        <pc:spChg chg="mod">
          <ac:chgData name="Vince Bernardin" userId="78277221-1736-4250-99c6-082d4890f4b0" providerId="ADAL" clId="{F481DD2D-F3FA-4C13-89FF-08EECF5176B6}" dt="2022-11-02T20:58:49.340" v="2375" actId="1076"/>
          <ac:spMkLst>
            <pc:docMk/>
            <pc:sldMk cId="3803296798" sldId="1431"/>
            <ac:spMk id="3" creationId="{D4CECF8A-D3FA-AAD0-1871-4CA28E5E1E66}"/>
          </ac:spMkLst>
        </pc:spChg>
        <pc:graphicFrameChg chg="add mod modGraphic">
          <ac:chgData name="Vince Bernardin" userId="78277221-1736-4250-99c6-082d4890f4b0" providerId="ADAL" clId="{F481DD2D-F3FA-4C13-89FF-08EECF5176B6}" dt="2022-11-02T21:01:39.262" v="2493" actId="1076"/>
          <ac:graphicFrameMkLst>
            <pc:docMk/>
            <pc:sldMk cId="3803296798" sldId="1431"/>
            <ac:graphicFrameMk id="5" creationId="{E9763106-93B7-FA7D-76A3-D6819B6EA8F0}"/>
          </ac:graphicFrameMkLst>
        </pc:graphicFrameChg>
      </pc:sldChg>
      <pc:sldChg chg="addSp modSp new mod">
        <pc:chgData name="Vince Bernardin" userId="78277221-1736-4250-99c6-082d4890f4b0" providerId="ADAL" clId="{F481DD2D-F3FA-4C13-89FF-08EECF5176B6}" dt="2022-11-02T21:24:56.550" v="2717" actId="27636"/>
        <pc:sldMkLst>
          <pc:docMk/>
          <pc:sldMk cId="1252269014" sldId="1432"/>
        </pc:sldMkLst>
        <pc:spChg chg="mod">
          <ac:chgData name="Vince Bernardin" userId="78277221-1736-4250-99c6-082d4890f4b0" providerId="ADAL" clId="{F481DD2D-F3FA-4C13-89FF-08EECF5176B6}" dt="2022-11-02T21:05:36.255" v="2505" actId="20577"/>
          <ac:spMkLst>
            <pc:docMk/>
            <pc:sldMk cId="1252269014" sldId="1432"/>
            <ac:spMk id="2" creationId="{1B836449-3596-97CC-7D5F-13D3A8F2FE9D}"/>
          </ac:spMkLst>
        </pc:spChg>
        <pc:spChg chg="mod">
          <ac:chgData name="Vince Bernardin" userId="78277221-1736-4250-99c6-082d4890f4b0" providerId="ADAL" clId="{F481DD2D-F3FA-4C13-89FF-08EECF5176B6}" dt="2022-11-02T21:24:56.550" v="2717" actId="27636"/>
          <ac:spMkLst>
            <pc:docMk/>
            <pc:sldMk cId="1252269014" sldId="1432"/>
            <ac:spMk id="3" creationId="{7B6112C8-F58D-5A84-8F2D-3BBC626F26F4}"/>
          </ac:spMkLst>
        </pc:spChg>
        <pc:graphicFrameChg chg="add mod">
          <ac:chgData name="Vince Bernardin" userId="78277221-1736-4250-99c6-082d4890f4b0" providerId="ADAL" clId="{F481DD2D-F3FA-4C13-89FF-08EECF5176B6}" dt="2022-11-02T21:22:57.114" v="2696"/>
          <ac:graphicFrameMkLst>
            <pc:docMk/>
            <pc:sldMk cId="1252269014" sldId="1432"/>
            <ac:graphicFrameMk id="6" creationId="{C5D763A0-756D-49A3-1495-96F200D8119F}"/>
          </ac:graphicFrameMkLst>
        </pc:graphicFrameChg>
        <pc:picChg chg="add mod modCrop">
          <ac:chgData name="Vince Bernardin" userId="78277221-1736-4250-99c6-082d4890f4b0" providerId="ADAL" clId="{F481DD2D-F3FA-4C13-89FF-08EECF5176B6}" dt="2022-11-02T21:24:49.888" v="2712" actId="1076"/>
          <ac:picMkLst>
            <pc:docMk/>
            <pc:sldMk cId="1252269014" sldId="1432"/>
            <ac:picMk id="5" creationId="{FED18839-FAD1-7BC6-A991-52F2279FB6C0}"/>
          </ac:picMkLst>
        </pc:picChg>
        <pc:picChg chg="add mod modCrop">
          <ac:chgData name="Vince Bernardin" userId="78277221-1736-4250-99c6-082d4890f4b0" providerId="ADAL" clId="{F481DD2D-F3FA-4C13-89FF-08EECF5176B6}" dt="2022-11-02T21:24:49.888" v="2712" actId="1076"/>
          <ac:picMkLst>
            <pc:docMk/>
            <pc:sldMk cId="1252269014" sldId="1432"/>
            <ac:picMk id="7" creationId="{E978051E-8AC2-D5E2-1BF1-C519426F9E22}"/>
          </ac:picMkLst>
        </pc:picChg>
      </pc:sldChg>
      <pc:sldChg chg="addSp delSp modSp new mod">
        <pc:chgData name="Vince Bernardin" userId="78277221-1736-4250-99c6-082d4890f4b0" providerId="ADAL" clId="{F481DD2D-F3FA-4C13-89FF-08EECF5176B6}" dt="2022-11-02T22:12:42.296" v="2998" actId="1076"/>
        <pc:sldMkLst>
          <pc:docMk/>
          <pc:sldMk cId="752448865" sldId="1433"/>
        </pc:sldMkLst>
        <pc:spChg chg="mod">
          <ac:chgData name="Vince Bernardin" userId="78277221-1736-4250-99c6-082d4890f4b0" providerId="ADAL" clId="{F481DD2D-F3FA-4C13-89FF-08EECF5176B6}" dt="2022-11-02T22:09:34.072" v="2978" actId="20577"/>
          <ac:spMkLst>
            <pc:docMk/>
            <pc:sldMk cId="752448865" sldId="1433"/>
            <ac:spMk id="2" creationId="{EAADC9F6-5585-8557-770F-5555E05A6BEA}"/>
          </ac:spMkLst>
        </pc:spChg>
        <pc:graphicFrameChg chg="add del mod">
          <ac:chgData name="Vince Bernardin" userId="78277221-1736-4250-99c6-082d4890f4b0" providerId="ADAL" clId="{F481DD2D-F3FA-4C13-89FF-08EECF5176B6}" dt="2022-11-02T21:55:39.813" v="2720"/>
          <ac:graphicFrameMkLst>
            <pc:docMk/>
            <pc:sldMk cId="752448865" sldId="1433"/>
            <ac:graphicFrameMk id="4" creationId="{D7D3CAD4-F59D-5926-4144-070B3931D43F}"/>
          </ac:graphicFrameMkLst>
        </pc:graphicFrameChg>
        <pc:graphicFrameChg chg="add mod modGraphic">
          <ac:chgData name="Vince Bernardin" userId="78277221-1736-4250-99c6-082d4890f4b0" providerId="ADAL" clId="{F481DD2D-F3FA-4C13-89FF-08EECF5176B6}" dt="2022-11-02T22:12:42.296" v="2998" actId="1076"/>
          <ac:graphicFrameMkLst>
            <pc:docMk/>
            <pc:sldMk cId="752448865" sldId="1433"/>
            <ac:graphicFrameMk id="19" creationId="{83DBC15F-69DD-CE62-B343-5F3CBF15CD51}"/>
          </ac:graphicFrameMkLst>
        </pc:graphicFrameChg>
        <pc:picChg chg="add del mod">
          <ac:chgData name="Vince Bernardin" userId="78277221-1736-4250-99c6-082d4890f4b0" providerId="ADAL" clId="{F481DD2D-F3FA-4C13-89FF-08EECF5176B6}" dt="2022-11-02T21:55:39.813" v="2720"/>
          <ac:picMkLst>
            <pc:docMk/>
            <pc:sldMk cId="752448865" sldId="1433"/>
            <ac:picMk id="5" creationId="{4341FF41-5E7B-414F-8D43-3407D05BBD37}"/>
          </ac:picMkLst>
        </pc:picChg>
        <pc:picChg chg="add del mod">
          <ac:chgData name="Vince Bernardin" userId="78277221-1736-4250-99c6-082d4890f4b0" providerId="ADAL" clId="{F481DD2D-F3FA-4C13-89FF-08EECF5176B6}" dt="2022-11-02T21:55:39.813" v="2720"/>
          <ac:picMkLst>
            <pc:docMk/>
            <pc:sldMk cId="752448865" sldId="1433"/>
            <ac:picMk id="6" creationId="{86ED04C8-7F78-4E61-B802-538117466084}"/>
          </ac:picMkLst>
        </pc:picChg>
        <pc:picChg chg="add del mod">
          <ac:chgData name="Vince Bernardin" userId="78277221-1736-4250-99c6-082d4890f4b0" providerId="ADAL" clId="{F481DD2D-F3FA-4C13-89FF-08EECF5176B6}" dt="2022-11-02T21:55:39.813" v="2720"/>
          <ac:picMkLst>
            <pc:docMk/>
            <pc:sldMk cId="752448865" sldId="1433"/>
            <ac:picMk id="7" creationId="{33E0FD9D-BD9A-49BB-895B-62A01DBE6CF2}"/>
          </ac:picMkLst>
        </pc:picChg>
        <pc:picChg chg="add del mod">
          <ac:chgData name="Vince Bernardin" userId="78277221-1736-4250-99c6-082d4890f4b0" providerId="ADAL" clId="{F481DD2D-F3FA-4C13-89FF-08EECF5176B6}" dt="2022-11-02T21:55:39.813" v="2720"/>
          <ac:picMkLst>
            <pc:docMk/>
            <pc:sldMk cId="752448865" sldId="1433"/>
            <ac:picMk id="8" creationId="{676CD291-7797-466B-9511-90C70F76D7AC}"/>
          </ac:picMkLst>
        </pc:picChg>
        <pc:picChg chg="add del mod">
          <ac:chgData name="Vince Bernardin" userId="78277221-1736-4250-99c6-082d4890f4b0" providerId="ADAL" clId="{F481DD2D-F3FA-4C13-89FF-08EECF5176B6}" dt="2022-11-02T21:55:39.813" v="2720"/>
          <ac:picMkLst>
            <pc:docMk/>
            <pc:sldMk cId="752448865" sldId="1433"/>
            <ac:picMk id="9" creationId="{ADFA62F4-CCA0-4879-A2AC-09CF8DBCEB8B}"/>
          </ac:picMkLst>
        </pc:picChg>
        <pc:picChg chg="add del mod">
          <ac:chgData name="Vince Bernardin" userId="78277221-1736-4250-99c6-082d4890f4b0" providerId="ADAL" clId="{F481DD2D-F3FA-4C13-89FF-08EECF5176B6}" dt="2022-11-02T21:55:39.813" v="2720"/>
          <ac:picMkLst>
            <pc:docMk/>
            <pc:sldMk cId="752448865" sldId="1433"/>
            <ac:picMk id="10" creationId="{3CC1304D-67C4-4661-BFC4-35BA6E7F79EE}"/>
          </ac:picMkLst>
        </pc:picChg>
        <pc:picChg chg="add del mod">
          <ac:chgData name="Vince Bernardin" userId="78277221-1736-4250-99c6-082d4890f4b0" providerId="ADAL" clId="{F481DD2D-F3FA-4C13-89FF-08EECF5176B6}" dt="2022-11-02T21:55:39.813" v="2720"/>
          <ac:picMkLst>
            <pc:docMk/>
            <pc:sldMk cId="752448865" sldId="1433"/>
            <ac:picMk id="11" creationId="{E8ED6FFA-29BE-44E4-B891-386079D8A678}"/>
          </ac:picMkLst>
        </pc:picChg>
        <pc:picChg chg="add del mod">
          <ac:chgData name="Vince Bernardin" userId="78277221-1736-4250-99c6-082d4890f4b0" providerId="ADAL" clId="{F481DD2D-F3FA-4C13-89FF-08EECF5176B6}" dt="2022-11-02T21:55:39.813" v="2720"/>
          <ac:picMkLst>
            <pc:docMk/>
            <pc:sldMk cId="752448865" sldId="1433"/>
            <ac:picMk id="12" creationId="{795AE528-4207-CB46-8EAB-399E34AB9365}"/>
          </ac:picMkLst>
        </pc:picChg>
        <pc:picChg chg="add del mod">
          <ac:chgData name="Vince Bernardin" userId="78277221-1736-4250-99c6-082d4890f4b0" providerId="ADAL" clId="{F481DD2D-F3FA-4C13-89FF-08EECF5176B6}" dt="2022-11-02T21:55:39.813" v="2720"/>
          <ac:picMkLst>
            <pc:docMk/>
            <pc:sldMk cId="752448865" sldId="1433"/>
            <ac:picMk id="13" creationId="{3272C8DE-6AE3-A682-31DF-F4D3D02EECAF}"/>
          </ac:picMkLst>
        </pc:picChg>
        <pc:picChg chg="add del mod">
          <ac:chgData name="Vince Bernardin" userId="78277221-1736-4250-99c6-082d4890f4b0" providerId="ADAL" clId="{F481DD2D-F3FA-4C13-89FF-08EECF5176B6}" dt="2022-11-02T21:55:39.813" v="2720"/>
          <ac:picMkLst>
            <pc:docMk/>
            <pc:sldMk cId="752448865" sldId="1433"/>
            <ac:picMk id="14" creationId="{33C34EAD-9667-A8A7-AFFE-F52809050F7D}"/>
          </ac:picMkLst>
        </pc:picChg>
        <pc:picChg chg="add del mod">
          <ac:chgData name="Vince Bernardin" userId="78277221-1736-4250-99c6-082d4890f4b0" providerId="ADAL" clId="{F481DD2D-F3FA-4C13-89FF-08EECF5176B6}" dt="2022-11-02T21:55:39.813" v="2720"/>
          <ac:picMkLst>
            <pc:docMk/>
            <pc:sldMk cId="752448865" sldId="1433"/>
            <ac:picMk id="15" creationId="{033F40B0-F65B-2340-73CF-EE406C81B652}"/>
          </ac:picMkLst>
        </pc:picChg>
        <pc:picChg chg="add del mod">
          <ac:chgData name="Vince Bernardin" userId="78277221-1736-4250-99c6-082d4890f4b0" providerId="ADAL" clId="{F481DD2D-F3FA-4C13-89FF-08EECF5176B6}" dt="2022-11-02T21:55:39.813" v="2720"/>
          <ac:picMkLst>
            <pc:docMk/>
            <pc:sldMk cId="752448865" sldId="1433"/>
            <ac:picMk id="16" creationId="{9BD229FE-8664-E926-269C-9676115987D6}"/>
          </ac:picMkLst>
        </pc:picChg>
        <pc:picChg chg="add del mod">
          <ac:chgData name="Vince Bernardin" userId="78277221-1736-4250-99c6-082d4890f4b0" providerId="ADAL" clId="{F481DD2D-F3FA-4C13-89FF-08EECF5176B6}" dt="2022-11-02T21:55:39.813" v="2720"/>
          <ac:picMkLst>
            <pc:docMk/>
            <pc:sldMk cId="752448865" sldId="1433"/>
            <ac:picMk id="17" creationId="{E29CE844-029F-F765-B816-5839F8FA1895}"/>
          </ac:picMkLst>
        </pc:picChg>
        <pc:picChg chg="add del mod">
          <ac:chgData name="Vince Bernardin" userId="78277221-1736-4250-99c6-082d4890f4b0" providerId="ADAL" clId="{F481DD2D-F3FA-4C13-89FF-08EECF5176B6}" dt="2022-11-02T21:55:39.813" v="2720"/>
          <ac:picMkLst>
            <pc:docMk/>
            <pc:sldMk cId="752448865" sldId="1433"/>
            <ac:picMk id="18" creationId="{D7CED639-CAC7-F361-3BBF-A5AADE21480A}"/>
          </ac:picMkLst>
        </pc:picChg>
        <pc:picChg chg="add del mod">
          <ac:chgData name="Vince Bernardin" userId="78277221-1736-4250-99c6-082d4890f4b0" providerId="ADAL" clId="{F481DD2D-F3FA-4C13-89FF-08EECF5176B6}" dt="2022-11-02T21:58:04.886" v="2733" actId="478"/>
          <ac:picMkLst>
            <pc:docMk/>
            <pc:sldMk cId="752448865" sldId="1433"/>
            <ac:picMk id="20" creationId="{795AE528-4207-CB46-8EAB-399E34AB9365}"/>
          </ac:picMkLst>
        </pc:picChg>
      </pc:sldChg>
      <pc:sldChg chg="addSp delSp modSp new mod ord">
        <pc:chgData name="Vince Bernardin" userId="78277221-1736-4250-99c6-082d4890f4b0" providerId="ADAL" clId="{F481DD2D-F3FA-4C13-89FF-08EECF5176B6}" dt="2022-11-02T22:11:01.647" v="2990" actId="1076"/>
        <pc:sldMkLst>
          <pc:docMk/>
          <pc:sldMk cId="2664063456" sldId="1434"/>
        </pc:sldMkLst>
        <pc:spChg chg="mod">
          <ac:chgData name="Vince Bernardin" userId="78277221-1736-4250-99c6-082d4890f4b0" providerId="ADAL" clId="{F481DD2D-F3FA-4C13-89FF-08EECF5176B6}" dt="2022-11-02T22:09:10.716" v="2955" actId="20577"/>
          <ac:spMkLst>
            <pc:docMk/>
            <pc:sldMk cId="2664063456" sldId="1434"/>
            <ac:spMk id="2" creationId="{04892800-0769-55FA-7BE4-968C50E58E2C}"/>
          </ac:spMkLst>
        </pc:spChg>
        <pc:spChg chg="add del mod">
          <ac:chgData name="Vince Bernardin" userId="78277221-1736-4250-99c6-082d4890f4b0" providerId="ADAL" clId="{F481DD2D-F3FA-4C13-89FF-08EECF5176B6}" dt="2022-11-02T22:11:01.647" v="2990" actId="1076"/>
          <ac:spMkLst>
            <pc:docMk/>
            <pc:sldMk cId="2664063456" sldId="1434"/>
            <ac:spMk id="3" creationId="{81B8CBC0-5A83-75BD-3920-39F849FFA66A}"/>
          </ac:spMkLst>
        </pc:spChg>
        <pc:graphicFrameChg chg="add del mod ord modGraphic">
          <ac:chgData name="Vince Bernardin" userId="78277221-1736-4250-99c6-082d4890f4b0" providerId="ADAL" clId="{F481DD2D-F3FA-4C13-89FF-08EECF5176B6}" dt="2022-11-02T22:08:09.285" v="2760" actId="3680"/>
          <ac:graphicFrameMkLst>
            <pc:docMk/>
            <pc:sldMk cId="2664063456" sldId="1434"/>
            <ac:graphicFrameMk id="5" creationId="{AE1EDFE5-7146-81BF-639F-9D93633E6157}"/>
          </ac:graphicFrameMkLst>
        </pc:graphicFrameChg>
        <pc:graphicFrameChg chg="add mod modGraphic">
          <ac:chgData name="Vince Bernardin" userId="78277221-1736-4250-99c6-082d4890f4b0" providerId="ADAL" clId="{F481DD2D-F3FA-4C13-89FF-08EECF5176B6}" dt="2022-11-02T22:10:59.291" v="2989" actId="1076"/>
          <ac:graphicFrameMkLst>
            <pc:docMk/>
            <pc:sldMk cId="2664063456" sldId="1434"/>
            <ac:graphicFrameMk id="6" creationId="{8150908C-CEF0-9E52-B6D2-94EAC458C126}"/>
          </ac:graphicFrameMkLst>
        </pc:graphicFrameChg>
      </pc:sldChg>
      <pc:sldChg chg="addSp delSp modSp new del mod">
        <pc:chgData name="Vince Bernardin" userId="78277221-1736-4250-99c6-082d4890f4b0" providerId="ADAL" clId="{F481DD2D-F3FA-4C13-89FF-08EECF5176B6}" dt="2022-11-02T22:07:55.041" v="2755" actId="2696"/>
        <pc:sldMkLst>
          <pc:docMk/>
          <pc:sldMk cId="3922071900" sldId="1434"/>
        </pc:sldMkLst>
        <pc:graphicFrameChg chg="add del mod">
          <ac:chgData name="Vince Bernardin" userId="78277221-1736-4250-99c6-082d4890f4b0" providerId="ADAL" clId="{F481DD2D-F3FA-4C13-89FF-08EECF5176B6}" dt="2022-11-02T22:07:54.998" v="2754" actId="3680"/>
          <ac:graphicFrameMkLst>
            <pc:docMk/>
            <pc:sldMk cId="3922071900" sldId="1434"/>
            <ac:graphicFrameMk id="4" creationId="{056962DC-9085-92DE-D80C-AE188FBA0B22}"/>
          </ac:graphicFrameMkLst>
        </pc:graphicFrameChg>
      </pc:sldChg>
      <pc:sldChg chg="modSp add mod">
        <pc:chgData name="Vince Bernardin" userId="78277221-1736-4250-99c6-082d4890f4b0" providerId="ADAL" clId="{F481DD2D-F3FA-4C13-89FF-08EECF5176B6}" dt="2022-11-03T15:58:40.469" v="3015" actId="20577"/>
        <pc:sldMkLst>
          <pc:docMk/>
          <pc:sldMk cId="247285060" sldId="1435"/>
        </pc:sldMkLst>
        <pc:spChg chg="mod">
          <ac:chgData name="Vince Bernardin" userId="78277221-1736-4250-99c6-082d4890f4b0" providerId="ADAL" clId="{F481DD2D-F3FA-4C13-89FF-08EECF5176B6}" dt="2022-11-03T15:58:40.469" v="3015" actId="20577"/>
          <ac:spMkLst>
            <pc:docMk/>
            <pc:sldMk cId="247285060" sldId="1435"/>
            <ac:spMk id="2" creationId="{55D0D74B-98A8-4291-9A9F-CF828CFDB8FC}"/>
          </ac:spMkLst>
        </pc:spChg>
      </pc:sldChg>
      <pc:sldChg chg="modSp add mod">
        <pc:chgData name="Vince Bernardin" userId="78277221-1736-4250-99c6-082d4890f4b0" providerId="ADAL" clId="{F481DD2D-F3FA-4C13-89FF-08EECF5176B6}" dt="2022-11-03T15:59:06.164" v="3034" actId="20577"/>
        <pc:sldMkLst>
          <pc:docMk/>
          <pc:sldMk cId="3362087768" sldId="1436"/>
        </pc:sldMkLst>
        <pc:spChg chg="mod">
          <ac:chgData name="Vince Bernardin" userId="78277221-1736-4250-99c6-082d4890f4b0" providerId="ADAL" clId="{F481DD2D-F3FA-4C13-89FF-08EECF5176B6}" dt="2022-11-03T15:59:06.164" v="3034" actId="20577"/>
          <ac:spMkLst>
            <pc:docMk/>
            <pc:sldMk cId="3362087768" sldId="1436"/>
            <ac:spMk id="2" creationId="{55D0D74B-98A8-4291-9A9F-CF828CFDB8FC}"/>
          </ac:spMkLst>
        </pc:spChg>
      </pc:sldChg>
      <pc:sldChg chg="modSp add mod">
        <pc:chgData name="Vince Bernardin" userId="78277221-1736-4250-99c6-082d4890f4b0" providerId="ADAL" clId="{F481DD2D-F3FA-4C13-89FF-08EECF5176B6}" dt="2022-11-03T15:59:21.443" v="3048" actId="20577"/>
        <pc:sldMkLst>
          <pc:docMk/>
          <pc:sldMk cId="198356017" sldId="1437"/>
        </pc:sldMkLst>
        <pc:spChg chg="mod">
          <ac:chgData name="Vince Bernardin" userId="78277221-1736-4250-99c6-082d4890f4b0" providerId="ADAL" clId="{F481DD2D-F3FA-4C13-89FF-08EECF5176B6}" dt="2022-11-03T15:59:21.443" v="3048" actId="20577"/>
          <ac:spMkLst>
            <pc:docMk/>
            <pc:sldMk cId="198356017" sldId="1437"/>
            <ac:spMk id="2" creationId="{55D0D74B-98A8-4291-9A9F-CF828CFDB8FC}"/>
          </ac:spMkLst>
        </pc:spChg>
      </pc:sldChg>
      <pc:sldChg chg="modSp add mod ord">
        <pc:chgData name="Vince Bernardin" userId="78277221-1736-4250-99c6-082d4890f4b0" providerId="ADAL" clId="{F481DD2D-F3FA-4C13-89FF-08EECF5176B6}" dt="2022-11-03T17:04:28.718" v="4049"/>
        <pc:sldMkLst>
          <pc:docMk/>
          <pc:sldMk cId="1400457351" sldId="1438"/>
        </pc:sldMkLst>
        <pc:spChg chg="mod">
          <ac:chgData name="Vince Bernardin" userId="78277221-1736-4250-99c6-082d4890f4b0" providerId="ADAL" clId="{F481DD2D-F3FA-4C13-89FF-08EECF5176B6}" dt="2022-11-03T15:59:36.563" v="3060" actId="20577"/>
          <ac:spMkLst>
            <pc:docMk/>
            <pc:sldMk cId="1400457351" sldId="1438"/>
            <ac:spMk id="2" creationId="{55D0D74B-98A8-4291-9A9F-CF828CFDB8FC}"/>
          </ac:spMkLst>
        </pc:spChg>
      </pc:sldChg>
      <pc:sldChg chg="addSp modSp new mod ord">
        <pc:chgData name="Vince Bernardin" userId="78277221-1736-4250-99c6-082d4890f4b0" providerId="ADAL" clId="{F481DD2D-F3FA-4C13-89FF-08EECF5176B6}" dt="2022-11-03T17:04:28.718" v="4049"/>
        <pc:sldMkLst>
          <pc:docMk/>
          <pc:sldMk cId="579981621" sldId="1439"/>
        </pc:sldMkLst>
        <pc:spChg chg="mod">
          <ac:chgData name="Vince Bernardin" userId="78277221-1736-4250-99c6-082d4890f4b0" providerId="ADAL" clId="{F481DD2D-F3FA-4C13-89FF-08EECF5176B6}" dt="2022-11-03T16:05:06.162" v="3230" actId="20577"/>
          <ac:spMkLst>
            <pc:docMk/>
            <pc:sldMk cId="579981621" sldId="1439"/>
            <ac:spMk id="2" creationId="{7F174A4E-7ACB-D9C7-F5A2-35CA0BE626A2}"/>
          </ac:spMkLst>
        </pc:spChg>
        <pc:spChg chg="mod">
          <ac:chgData name="Vince Bernardin" userId="78277221-1736-4250-99c6-082d4890f4b0" providerId="ADAL" clId="{F481DD2D-F3FA-4C13-89FF-08EECF5176B6}" dt="2022-11-03T16:09:24.786" v="3354" actId="15"/>
          <ac:spMkLst>
            <pc:docMk/>
            <pc:sldMk cId="579981621" sldId="1439"/>
            <ac:spMk id="3" creationId="{335BF3C8-B0E9-316D-9E06-43B48767FEF4}"/>
          </ac:spMkLst>
        </pc:spChg>
        <pc:picChg chg="add mod">
          <ac:chgData name="Vince Bernardin" userId="78277221-1736-4250-99c6-082d4890f4b0" providerId="ADAL" clId="{F481DD2D-F3FA-4C13-89FF-08EECF5176B6}" dt="2022-11-03T16:08:08.413" v="3330" actId="1076"/>
          <ac:picMkLst>
            <pc:docMk/>
            <pc:sldMk cId="579981621" sldId="1439"/>
            <ac:picMk id="6" creationId="{3FAAA141-306B-E4BD-AB86-6060DD2AA685}"/>
          </ac:picMkLst>
        </pc:picChg>
        <pc:picChg chg="add mod">
          <ac:chgData name="Vince Bernardin" userId="78277221-1736-4250-99c6-082d4890f4b0" providerId="ADAL" clId="{F481DD2D-F3FA-4C13-89FF-08EECF5176B6}" dt="2022-11-03T16:08:21.401" v="3334" actId="1076"/>
          <ac:picMkLst>
            <pc:docMk/>
            <pc:sldMk cId="579981621" sldId="1439"/>
            <ac:picMk id="8" creationId="{7242D4C6-BFFF-DF1B-A9EF-CF374FB95E6D}"/>
          </ac:picMkLst>
        </pc:picChg>
        <pc:picChg chg="add mod">
          <ac:chgData name="Vince Bernardin" userId="78277221-1736-4250-99c6-082d4890f4b0" providerId="ADAL" clId="{F481DD2D-F3FA-4C13-89FF-08EECF5176B6}" dt="2022-11-03T16:08:14.087" v="3333" actId="14100"/>
          <ac:picMkLst>
            <pc:docMk/>
            <pc:sldMk cId="579981621" sldId="1439"/>
            <ac:picMk id="10" creationId="{BA051F2C-38A6-35F7-9C18-E5EC5944207A}"/>
          </ac:picMkLst>
        </pc:picChg>
        <pc:cxnChg chg="add mod">
          <ac:chgData name="Vince Bernardin" userId="78277221-1736-4250-99c6-082d4890f4b0" providerId="ADAL" clId="{F481DD2D-F3FA-4C13-89FF-08EECF5176B6}" dt="2022-11-03T16:08:46.209" v="3345" actId="692"/>
          <ac:cxnSpMkLst>
            <pc:docMk/>
            <pc:sldMk cId="579981621" sldId="1439"/>
            <ac:cxnSpMk id="12" creationId="{454871B2-3E59-4E7B-C3A1-72CC57FDB3DF}"/>
          </ac:cxnSpMkLst>
        </pc:cxnChg>
        <pc:cxnChg chg="add mod">
          <ac:chgData name="Vince Bernardin" userId="78277221-1736-4250-99c6-082d4890f4b0" providerId="ADAL" clId="{F481DD2D-F3FA-4C13-89FF-08EECF5176B6}" dt="2022-11-03T16:08:58.630" v="3349" actId="14100"/>
          <ac:cxnSpMkLst>
            <pc:docMk/>
            <pc:sldMk cId="579981621" sldId="1439"/>
            <ac:cxnSpMk id="13" creationId="{20411427-9681-432A-F6DC-07FBE393FD70}"/>
          </ac:cxnSpMkLst>
        </pc:cxnChg>
        <pc:cxnChg chg="add mod">
          <ac:chgData name="Vince Bernardin" userId="78277221-1736-4250-99c6-082d4890f4b0" providerId="ADAL" clId="{F481DD2D-F3FA-4C13-89FF-08EECF5176B6}" dt="2022-11-03T16:09:16.773" v="3353" actId="692"/>
          <ac:cxnSpMkLst>
            <pc:docMk/>
            <pc:sldMk cId="579981621" sldId="1439"/>
            <ac:cxnSpMk id="16" creationId="{740B1E84-08D0-2DAD-4E51-17E37F59C631}"/>
          </ac:cxnSpMkLst>
        </pc:cxnChg>
      </pc:sldChg>
      <pc:sldChg chg="addSp delSp modSp new mod ord modClrScheme chgLayout">
        <pc:chgData name="Vince Bernardin" userId="78277221-1736-4250-99c6-082d4890f4b0" providerId="ADAL" clId="{F481DD2D-F3FA-4C13-89FF-08EECF5176B6}" dt="2022-11-03T17:04:28.718" v="4049"/>
        <pc:sldMkLst>
          <pc:docMk/>
          <pc:sldMk cId="2021236235" sldId="1440"/>
        </pc:sldMkLst>
        <pc:spChg chg="mod ord">
          <ac:chgData name="Vince Bernardin" userId="78277221-1736-4250-99c6-082d4890f4b0" providerId="ADAL" clId="{F481DD2D-F3FA-4C13-89FF-08EECF5176B6}" dt="2022-11-03T16:18:19.838" v="3469" actId="700"/>
          <ac:spMkLst>
            <pc:docMk/>
            <pc:sldMk cId="2021236235" sldId="1440"/>
            <ac:spMk id="2" creationId="{AA54CA71-2635-E8FC-1AE9-34F62B4C704D}"/>
          </ac:spMkLst>
        </pc:spChg>
        <pc:spChg chg="mod ord">
          <ac:chgData name="Vince Bernardin" userId="78277221-1736-4250-99c6-082d4890f4b0" providerId="ADAL" clId="{F481DD2D-F3FA-4C13-89FF-08EECF5176B6}" dt="2022-11-03T16:18:19.838" v="3469" actId="700"/>
          <ac:spMkLst>
            <pc:docMk/>
            <pc:sldMk cId="2021236235" sldId="1440"/>
            <ac:spMk id="3" creationId="{D5BFF92C-394F-E084-CD06-6BD5522A10BF}"/>
          </ac:spMkLst>
        </pc:spChg>
        <pc:spChg chg="add mod">
          <ac:chgData name="Vince Bernardin" userId="78277221-1736-4250-99c6-082d4890f4b0" providerId="ADAL" clId="{F481DD2D-F3FA-4C13-89FF-08EECF5176B6}" dt="2022-11-03T16:14:58.794" v="3404" actId="1076"/>
          <ac:spMkLst>
            <pc:docMk/>
            <pc:sldMk cId="2021236235" sldId="1440"/>
            <ac:spMk id="7" creationId="{4C2E0071-E7C8-87F4-4216-0A3A2B4B357D}"/>
          </ac:spMkLst>
        </pc:spChg>
        <pc:spChg chg="add mod">
          <ac:chgData name="Vince Bernardin" userId="78277221-1736-4250-99c6-082d4890f4b0" providerId="ADAL" clId="{F481DD2D-F3FA-4C13-89FF-08EECF5176B6}" dt="2022-11-03T16:17:54.616" v="3466" actId="20577"/>
          <ac:spMkLst>
            <pc:docMk/>
            <pc:sldMk cId="2021236235" sldId="1440"/>
            <ac:spMk id="8" creationId="{D93CA3E6-FF7B-FA01-07CA-6EB9A933883E}"/>
          </ac:spMkLst>
        </pc:spChg>
        <pc:spChg chg="add del mod">
          <ac:chgData name="Vince Bernardin" userId="78277221-1736-4250-99c6-082d4890f4b0" providerId="ADAL" clId="{F481DD2D-F3FA-4C13-89FF-08EECF5176B6}" dt="2022-11-03T16:16:57.758" v="3462" actId="478"/>
          <ac:spMkLst>
            <pc:docMk/>
            <pc:sldMk cId="2021236235" sldId="1440"/>
            <ac:spMk id="9" creationId="{51A6A8B3-9F47-078D-A2A7-886A4262FEA6}"/>
          </ac:spMkLst>
        </pc:spChg>
        <pc:spChg chg="add del mod">
          <ac:chgData name="Vince Bernardin" userId="78277221-1736-4250-99c6-082d4890f4b0" providerId="ADAL" clId="{F481DD2D-F3FA-4C13-89FF-08EECF5176B6}" dt="2022-11-03T16:18:10.010" v="3468"/>
          <ac:spMkLst>
            <pc:docMk/>
            <pc:sldMk cId="2021236235" sldId="1440"/>
            <ac:spMk id="10" creationId="{DD98A7E6-797B-F85F-FD8F-1CB103F2DF8E}"/>
          </ac:spMkLst>
        </pc:spChg>
        <pc:spChg chg="add mod ord">
          <ac:chgData name="Vince Bernardin" userId="78277221-1736-4250-99c6-082d4890f4b0" providerId="ADAL" clId="{F481DD2D-F3FA-4C13-89FF-08EECF5176B6}" dt="2022-11-03T16:29:15.458" v="3807" actId="14100"/>
          <ac:spMkLst>
            <pc:docMk/>
            <pc:sldMk cId="2021236235" sldId="1440"/>
            <ac:spMk id="11" creationId="{19EC6952-892B-D47D-5314-9AB3DF201608}"/>
          </ac:spMkLst>
        </pc:spChg>
        <pc:spChg chg="add mod">
          <ac:chgData name="Vince Bernardin" userId="78277221-1736-4250-99c6-082d4890f4b0" providerId="ADAL" clId="{F481DD2D-F3FA-4C13-89FF-08EECF5176B6}" dt="2022-11-03T16:38:25.010" v="3826" actId="1076"/>
          <ac:spMkLst>
            <pc:docMk/>
            <pc:sldMk cId="2021236235" sldId="1440"/>
            <ac:spMk id="12" creationId="{3109B114-4AE6-B2C1-DECC-0DDCA75814F4}"/>
          </ac:spMkLst>
        </pc:spChg>
        <pc:spChg chg="add mod">
          <ac:chgData name="Vince Bernardin" userId="78277221-1736-4250-99c6-082d4890f4b0" providerId="ADAL" clId="{F481DD2D-F3FA-4C13-89FF-08EECF5176B6}" dt="2022-11-03T16:38:32.564" v="3839" actId="20577"/>
          <ac:spMkLst>
            <pc:docMk/>
            <pc:sldMk cId="2021236235" sldId="1440"/>
            <ac:spMk id="13" creationId="{F6711E9C-0D26-B9EF-130A-00353AF77C1E}"/>
          </ac:spMkLst>
        </pc:spChg>
        <pc:graphicFrameChg chg="add mod modGraphic">
          <ac:chgData name="Vince Bernardin" userId="78277221-1736-4250-99c6-082d4890f4b0" providerId="ADAL" clId="{F481DD2D-F3FA-4C13-89FF-08EECF5176B6}" dt="2022-11-03T16:20:41.568" v="3630" actId="113"/>
          <ac:graphicFrameMkLst>
            <pc:docMk/>
            <pc:sldMk cId="2021236235" sldId="1440"/>
            <ac:graphicFrameMk id="4" creationId="{3BE2C705-C03C-3B86-488A-47F046D806DC}"/>
          </ac:graphicFrameMkLst>
        </pc:graphicFrameChg>
        <pc:graphicFrameChg chg="add mod modGraphic">
          <ac:chgData name="Vince Bernardin" userId="78277221-1736-4250-99c6-082d4890f4b0" providerId="ADAL" clId="{F481DD2D-F3FA-4C13-89FF-08EECF5176B6}" dt="2022-11-03T16:20:45.367" v="3632" actId="113"/>
          <ac:graphicFrameMkLst>
            <pc:docMk/>
            <pc:sldMk cId="2021236235" sldId="1440"/>
            <ac:graphicFrameMk id="5" creationId="{7A5E4FE5-DF57-DC0C-9806-CFEBF00131D9}"/>
          </ac:graphicFrameMkLst>
        </pc:graphicFrameChg>
        <pc:graphicFrameChg chg="add del mod">
          <ac:chgData name="Vince Bernardin" userId="78277221-1736-4250-99c6-082d4890f4b0" providerId="ADAL" clId="{F481DD2D-F3FA-4C13-89FF-08EECF5176B6}" dt="2022-11-03T16:16:57.758" v="3462" actId="478"/>
          <ac:graphicFrameMkLst>
            <pc:docMk/>
            <pc:sldMk cId="2021236235" sldId="1440"/>
            <ac:graphicFrameMk id="6" creationId="{21C3E42F-D317-5680-6BE6-33491903C7DB}"/>
          </ac:graphicFrameMkLst>
        </pc:graphicFrameChg>
        <pc:cxnChg chg="add mod">
          <ac:chgData name="Vince Bernardin" userId="78277221-1736-4250-99c6-082d4890f4b0" providerId="ADAL" clId="{F481DD2D-F3FA-4C13-89FF-08EECF5176B6}" dt="2022-11-03T16:39:00.215" v="3847" actId="1037"/>
          <ac:cxnSpMkLst>
            <pc:docMk/>
            <pc:sldMk cId="2021236235" sldId="1440"/>
            <ac:cxnSpMk id="15" creationId="{96BE8810-A998-139D-D868-4917AAB8A3C4}"/>
          </ac:cxnSpMkLst>
        </pc:cxnChg>
        <pc:cxnChg chg="add mod">
          <ac:chgData name="Vince Bernardin" userId="78277221-1736-4250-99c6-082d4890f4b0" providerId="ADAL" clId="{F481DD2D-F3FA-4C13-89FF-08EECF5176B6}" dt="2022-11-03T16:39:20.575" v="3855" actId="1036"/>
          <ac:cxnSpMkLst>
            <pc:docMk/>
            <pc:sldMk cId="2021236235" sldId="1440"/>
            <ac:cxnSpMk id="17" creationId="{58869AF2-47DC-AC64-E260-B8ED2306F6AF}"/>
          </ac:cxnSpMkLst>
        </pc:cxnChg>
      </pc:sldChg>
      <pc:sldChg chg="modSp add mod">
        <pc:chgData name="Vince Bernardin" userId="78277221-1736-4250-99c6-082d4890f4b0" providerId="ADAL" clId="{F481DD2D-F3FA-4C13-89FF-08EECF5176B6}" dt="2022-11-03T17:10:41.263" v="4162" actId="20577"/>
        <pc:sldMkLst>
          <pc:docMk/>
          <pc:sldMk cId="2240407530" sldId="1441"/>
        </pc:sldMkLst>
        <pc:spChg chg="mod">
          <ac:chgData name="Vince Bernardin" userId="78277221-1736-4250-99c6-082d4890f4b0" providerId="ADAL" clId="{F481DD2D-F3FA-4C13-89FF-08EECF5176B6}" dt="2022-11-03T17:10:41.263" v="4162" actId="20577"/>
          <ac:spMkLst>
            <pc:docMk/>
            <pc:sldMk cId="2240407530" sldId="1441"/>
            <ac:spMk id="2" creationId="{55D0D74B-98A8-4291-9A9F-CF828CFDB8FC}"/>
          </ac:spMkLst>
        </pc:spChg>
      </pc:sldChg>
      <pc:sldChg chg="addSp delSp modSp add mod ord modClrScheme chgLayout">
        <pc:chgData name="Vince Bernardin" userId="78277221-1736-4250-99c6-082d4890f4b0" providerId="ADAL" clId="{F481DD2D-F3FA-4C13-89FF-08EECF5176B6}" dt="2022-11-03T17:04:28.718" v="4049"/>
        <pc:sldMkLst>
          <pc:docMk/>
          <pc:sldMk cId="2246021261" sldId="1442"/>
        </pc:sldMkLst>
        <pc:spChg chg="mod ord">
          <ac:chgData name="Vince Bernardin" userId="78277221-1736-4250-99c6-082d4890f4b0" providerId="ADAL" clId="{F481DD2D-F3FA-4C13-89FF-08EECF5176B6}" dt="2022-11-03T16:19:46.555" v="3572" actId="700"/>
          <ac:spMkLst>
            <pc:docMk/>
            <pc:sldMk cId="2246021261" sldId="1442"/>
            <ac:spMk id="2" creationId="{AA54CA71-2635-E8FC-1AE9-34F62B4C704D}"/>
          </ac:spMkLst>
        </pc:spChg>
        <pc:spChg chg="mod ord">
          <ac:chgData name="Vince Bernardin" userId="78277221-1736-4250-99c6-082d4890f4b0" providerId="ADAL" clId="{F481DD2D-F3FA-4C13-89FF-08EECF5176B6}" dt="2022-11-03T16:19:46.555" v="3572" actId="700"/>
          <ac:spMkLst>
            <pc:docMk/>
            <pc:sldMk cId="2246021261" sldId="1442"/>
            <ac:spMk id="3" creationId="{D5BFF92C-394F-E084-CD06-6BD5522A10BF}"/>
          </ac:spMkLst>
        </pc:spChg>
        <pc:spChg chg="add del mod">
          <ac:chgData name="Vince Bernardin" userId="78277221-1736-4250-99c6-082d4890f4b0" providerId="ADAL" clId="{F481DD2D-F3FA-4C13-89FF-08EECF5176B6}" dt="2022-11-03T16:19:41.286" v="3571"/>
          <ac:spMkLst>
            <pc:docMk/>
            <pc:sldMk cId="2246021261" sldId="1442"/>
            <ac:spMk id="10" creationId="{36FF59FA-9BB9-BDED-93A5-830951610526}"/>
          </ac:spMkLst>
        </pc:spChg>
        <pc:spChg chg="add mod ord">
          <ac:chgData name="Vince Bernardin" userId="78277221-1736-4250-99c6-082d4890f4b0" providerId="ADAL" clId="{F481DD2D-F3FA-4C13-89FF-08EECF5176B6}" dt="2022-11-03T16:29:06.173" v="3806" actId="1076"/>
          <ac:spMkLst>
            <pc:docMk/>
            <pc:sldMk cId="2246021261" sldId="1442"/>
            <ac:spMk id="11" creationId="{DEC2CF56-09B4-8A21-BB18-37D606D20E3B}"/>
          </ac:spMkLst>
        </pc:spChg>
        <pc:spChg chg="add mod">
          <ac:chgData name="Vince Bernardin" userId="78277221-1736-4250-99c6-082d4890f4b0" providerId="ADAL" clId="{F481DD2D-F3FA-4C13-89FF-08EECF5176B6}" dt="2022-11-03T16:26:50.554" v="3758" actId="207"/>
          <ac:spMkLst>
            <pc:docMk/>
            <pc:sldMk cId="2246021261" sldId="1442"/>
            <ac:spMk id="12" creationId="{FCACF039-F06C-1256-CFB2-92CE9DFB8B6B}"/>
          </ac:spMkLst>
        </pc:spChg>
        <pc:graphicFrameChg chg="mod modGraphic">
          <ac:chgData name="Vince Bernardin" userId="78277221-1736-4250-99c6-082d4890f4b0" providerId="ADAL" clId="{F481DD2D-F3FA-4C13-89FF-08EECF5176B6}" dt="2022-11-03T16:22:16.317" v="3651"/>
          <ac:graphicFrameMkLst>
            <pc:docMk/>
            <pc:sldMk cId="2246021261" sldId="1442"/>
            <ac:graphicFrameMk id="4" creationId="{3BE2C705-C03C-3B86-488A-47F046D806DC}"/>
          </ac:graphicFrameMkLst>
        </pc:graphicFrameChg>
        <pc:graphicFrameChg chg="mod modGraphic">
          <ac:chgData name="Vince Bernardin" userId="78277221-1736-4250-99c6-082d4890f4b0" providerId="ADAL" clId="{F481DD2D-F3FA-4C13-89FF-08EECF5176B6}" dt="2022-11-03T16:23:01.149" v="3655"/>
          <ac:graphicFrameMkLst>
            <pc:docMk/>
            <pc:sldMk cId="2246021261" sldId="1442"/>
            <ac:graphicFrameMk id="5" creationId="{7A5E4FE5-DF57-DC0C-9806-CFEBF00131D9}"/>
          </ac:graphicFrameMkLst>
        </pc:graphicFrameChg>
        <pc:graphicFrameChg chg="mod modGraphic">
          <ac:chgData name="Vince Bernardin" userId="78277221-1736-4250-99c6-082d4890f4b0" providerId="ADAL" clId="{F481DD2D-F3FA-4C13-89FF-08EECF5176B6}" dt="2022-11-03T16:27:44.688" v="3761" actId="207"/>
          <ac:graphicFrameMkLst>
            <pc:docMk/>
            <pc:sldMk cId="2246021261" sldId="1442"/>
            <ac:graphicFrameMk id="6" creationId="{21C3E42F-D317-5680-6BE6-33491903C7DB}"/>
          </ac:graphicFrameMkLst>
        </pc:graphicFrameChg>
      </pc:sldChg>
      <pc:sldChg chg="addSp delSp modSp add mod ord">
        <pc:chgData name="Vince Bernardin" userId="78277221-1736-4250-99c6-082d4890f4b0" providerId="ADAL" clId="{F481DD2D-F3FA-4C13-89FF-08EECF5176B6}" dt="2022-11-03T17:04:28.718" v="4049"/>
        <pc:sldMkLst>
          <pc:docMk/>
          <pc:sldMk cId="1026189162" sldId="1443"/>
        </pc:sldMkLst>
        <pc:spChg chg="mod">
          <ac:chgData name="Vince Bernardin" userId="78277221-1736-4250-99c6-082d4890f4b0" providerId="ADAL" clId="{F481DD2D-F3FA-4C13-89FF-08EECF5176B6}" dt="2022-11-03T16:51:24.804" v="4019" actId="1076"/>
          <ac:spMkLst>
            <pc:docMk/>
            <pc:sldMk cId="1026189162" sldId="1443"/>
            <ac:spMk id="11" creationId="{DEC2CF56-09B4-8A21-BB18-37D606D20E3B}"/>
          </ac:spMkLst>
        </pc:spChg>
        <pc:spChg chg="add mod">
          <ac:chgData name="Vince Bernardin" userId="78277221-1736-4250-99c6-082d4890f4b0" providerId="ADAL" clId="{F481DD2D-F3FA-4C13-89FF-08EECF5176B6}" dt="2022-11-03T16:50:39.944" v="4016" actId="14100"/>
          <ac:spMkLst>
            <pc:docMk/>
            <pc:sldMk cId="1026189162" sldId="1443"/>
            <ac:spMk id="15" creationId="{3F5D0AF8-8F0E-7486-E50A-0152C6AAF87D}"/>
          </ac:spMkLst>
        </pc:spChg>
        <pc:spChg chg="add mod">
          <ac:chgData name="Vince Bernardin" userId="78277221-1736-4250-99c6-082d4890f4b0" providerId="ADAL" clId="{F481DD2D-F3FA-4C13-89FF-08EECF5176B6}" dt="2022-11-03T16:45:27.768" v="3885" actId="1076"/>
          <ac:spMkLst>
            <pc:docMk/>
            <pc:sldMk cId="1026189162" sldId="1443"/>
            <ac:spMk id="16" creationId="{49A44FF5-29EE-E25E-0548-A082E8152010}"/>
          </ac:spMkLst>
        </pc:spChg>
        <pc:spChg chg="add del mod">
          <ac:chgData name="Vince Bernardin" userId="78277221-1736-4250-99c6-082d4890f4b0" providerId="ADAL" clId="{F481DD2D-F3FA-4C13-89FF-08EECF5176B6}" dt="2022-11-03T16:46:54.224" v="3960"/>
          <ac:spMkLst>
            <pc:docMk/>
            <pc:sldMk cId="1026189162" sldId="1443"/>
            <ac:spMk id="19" creationId="{1509A9B3-98B8-E326-DC35-5050EFF3D087}"/>
          </ac:spMkLst>
        </pc:spChg>
        <pc:spChg chg="add del mod">
          <ac:chgData name="Vince Bernardin" userId="78277221-1736-4250-99c6-082d4890f4b0" providerId="ADAL" clId="{F481DD2D-F3FA-4C13-89FF-08EECF5176B6}" dt="2022-11-03T16:46:54.224" v="3960"/>
          <ac:spMkLst>
            <pc:docMk/>
            <pc:sldMk cId="1026189162" sldId="1443"/>
            <ac:spMk id="20" creationId="{5B33CDB2-5F3D-303C-1E91-2C98AB7F3115}"/>
          </ac:spMkLst>
        </pc:spChg>
        <pc:graphicFrameChg chg="del">
          <ac:chgData name="Vince Bernardin" userId="78277221-1736-4250-99c6-082d4890f4b0" providerId="ADAL" clId="{F481DD2D-F3FA-4C13-89FF-08EECF5176B6}" dt="2022-11-03T16:22:47.821" v="3653" actId="478"/>
          <ac:graphicFrameMkLst>
            <pc:docMk/>
            <pc:sldMk cId="1026189162" sldId="1443"/>
            <ac:graphicFrameMk id="4" creationId="{3BE2C705-C03C-3B86-488A-47F046D806DC}"/>
          </ac:graphicFrameMkLst>
        </pc:graphicFrameChg>
        <pc:graphicFrameChg chg="mod modGraphic">
          <ac:chgData name="Vince Bernardin" userId="78277221-1736-4250-99c6-082d4890f4b0" providerId="ADAL" clId="{F481DD2D-F3FA-4C13-89FF-08EECF5176B6}" dt="2022-11-03T16:41:54.031" v="3858" actId="207"/>
          <ac:graphicFrameMkLst>
            <pc:docMk/>
            <pc:sldMk cId="1026189162" sldId="1443"/>
            <ac:graphicFrameMk id="6" creationId="{21C3E42F-D317-5680-6BE6-33491903C7DB}"/>
          </ac:graphicFrameMkLst>
        </pc:graphicFrameChg>
        <pc:graphicFrameChg chg="add mod modGraphic">
          <ac:chgData name="Vince Bernardin" userId="78277221-1736-4250-99c6-082d4890f4b0" providerId="ADAL" clId="{F481DD2D-F3FA-4C13-89FF-08EECF5176B6}" dt="2022-11-03T16:45:39.203" v="3886" actId="2084"/>
          <ac:graphicFrameMkLst>
            <pc:docMk/>
            <pc:sldMk cId="1026189162" sldId="1443"/>
            <ac:graphicFrameMk id="10" creationId="{38AB3422-32CA-9AEF-E29D-943561471E1B}"/>
          </ac:graphicFrameMkLst>
        </pc:graphicFrameChg>
        <pc:graphicFrameChg chg="add del mod modGraphic">
          <ac:chgData name="Vince Bernardin" userId="78277221-1736-4250-99c6-082d4890f4b0" providerId="ADAL" clId="{F481DD2D-F3FA-4C13-89FF-08EECF5176B6}" dt="2022-11-03T16:43:50.692" v="3877" actId="478"/>
          <ac:graphicFrameMkLst>
            <pc:docMk/>
            <pc:sldMk cId="1026189162" sldId="1443"/>
            <ac:graphicFrameMk id="12" creationId="{4DF2DFC5-49CE-331B-4A4D-47B20B3A6CA8}"/>
          </ac:graphicFrameMkLst>
        </pc:graphicFrameChg>
        <pc:graphicFrameChg chg="add mod modGraphic">
          <ac:chgData name="Vince Bernardin" userId="78277221-1736-4250-99c6-082d4890f4b0" providerId="ADAL" clId="{F481DD2D-F3FA-4C13-89FF-08EECF5176B6}" dt="2022-11-03T16:43:37.199" v="3876" actId="207"/>
          <ac:graphicFrameMkLst>
            <pc:docMk/>
            <pc:sldMk cId="1026189162" sldId="1443"/>
            <ac:graphicFrameMk id="13" creationId="{6DA8C1DB-FB51-066E-7EF0-7D7B048E63B1}"/>
          </ac:graphicFrameMkLst>
        </pc:graphicFrameChg>
        <pc:graphicFrameChg chg="add mod modGraphic">
          <ac:chgData name="Vince Bernardin" userId="78277221-1736-4250-99c6-082d4890f4b0" providerId="ADAL" clId="{F481DD2D-F3FA-4C13-89FF-08EECF5176B6}" dt="2022-11-03T16:44:36.422" v="3883" actId="1076"/>
          <ac:graphicFrameMkLst>
            <pc:docMk/>
            <pc:sldMk cId="1026189162" sldId="1443"/>
            <ac:graphicFrameMk id="14" creationId="{E7722B0F-EA76-1916-BF2D-12DDAEBB6AFE}"/>
          </ac:graphicFrameMkLst>
        </pc:graphicFrameChg>
        <pc:cxnChg chg="add mod">
          <ac:chgData name="Vince Bernardin" userId="78277221-1736-4250-99c6-082d4890f4b0" providerId="ADAL" clId="{F481DD2D-F3FA-4C13-89FF-08EECF5176B6}" dt="2022-11-03T16:45:27.768" v="3885" actId="1076"/>
          <ac:cxnSpMkLst>
            <pc:docMk/>
            <pc:sldMk cId="1026189162" sldId="1443"/>
            <ac:cxnSpMk id="17" creationId="{AB130A1B-93BA-3333-9F3D-DBB0C0471535}"/>
          </ac:cxnSpMkLst>
        </pc:cxnChg>
        <pc:cxnChg chg="add mod">
          <ac:chgData name="Vince Bernardin" userId="78277221-1736-4250-99c6-082d4890f4b0" providerId="ADAL" clId="{F481DD2D-F3FA-4C13-89FF-08EECF5176B6}" dt="2022-11-03T16:45:27.768" v="3885" actId="1076"/>
          <ac:cxnSpMkLst>
            <pc:docMk/>
            <pc:sldMk cId="1026189162" sldId="1443"/>
            <ac:cxnSpMk id="18" creationId="{25C63C62-A093-A686-EAF3-A0DBA11CB24F}"/>
          </ac:cxnSpMkLst>
        </pc:cxnChg>
        <pc:cxnChg chg="add del mod">
          <ac:chgData name="Vince Bernardin" userId="78277221-1736-4250-99c6-082d4890f4b0" providerId="ADAL" clId="{F481DD2D-F3FA-4C13-89FF-08EECF5176B6}" dt="2022-11-03T16:46:54.224" v="3960"/>
          <ac:cxnSpMkLst>
            <pc:docMk/>
            <pc:sldMk cId="1026189162" sldId="1443"/>
            <ac:cxnSpMk id="21" creationId="{874D39EB-82EF-81EC-BAAC-6624FC84BAFE}"/>
          </ac:cxnSpMkLst>
        </pc:cxnChg>
        <pc:cxnChg chg="add del mod">
          <ac:chgData name="Vince Bernardin" userId="78277221-1736-4250-99c6-082d4890f4b0" providerId="ADAL" clId="{F481DD2D-F3FA-4C13-89FF-08EECF5176B6}" dt="2022-11-03T16:46:54.224" v="3960"/>
          <ac:cxnSpMkLst>
            <pc:docMk/>
            <pc:sldMk cId="1026189162" sldId="1443"/>
            <ac:cxnSpMk id="22" creationId="{F4DD4CF0-98B1-9CF7-5E7D-6F1F158C9AF6}"/>
          </ac:cxnSpMkLst>
        </pc:cxnChg>
      </pc:sldChg>
      <pc:sldChg chg="add del">
        <pc:chgData name="Vince Bernardin" userId="78277221-1736-4250-99c6-082d4890f4b0" providerId="ADAL" clId="{F481DD2D-F3FA-4C13-89FF-08EECF5176B6}" dt="2022-11-03T16:49:39.621" v="4013" actId="47"/>
        <pc:sldMkLst>
          <pc:docMk/>
          <pc:sldMk cId="2741863069" sldId="1444"/>
        </pc:sldMkLst>
      </pc:sldChg>
      <pc:sldChg chg="addSp delSp modSp add mod ord">
        <pc:chgData name="Vince Bernardin" userId="78277221-1736-4250-99c6-082d4890f4b0" providerId="ADAL" clId="{F481DD2D-F3FA-4C13-89FF-08EECF5176B6}" dt="2022-11-03T17:04:28.718" v="4049"/>
        <pc:sldMkLst>
          <pc:docMk/>
          <pc:sldMk cId="1605973571" sldId="1445"/>
        </pc:sldMkLst>
        <pc:spChg chg="mod">
          <ac:chgData name="Vince Bernardin" userId="78277221-1736-4250-99c6-082d4890f4b0" providerId="ADAL" clId="{F481DD2D-F3FA-4C13-89FF-08EECF5176B6}" dt="2022-11-03T16:52:01.765" v="4021" actId="1038"/>
          <ac:spMkLst>
            <pc:docMk/>
            <pc:sldMk cId="1605973571" sldId="1445"/>
            <ac:spMk id="11" creationId="{DEC2CF56-09B4-8A21-BB18-37D606D20E3B}"/>
          </ac:spMkLst>
        </pc:spChg>
        <pc:spChg chg="add mod">
          <ac:chgData name="Vince Bernardin" userId="78277221-1736-4250-99c6-082d4890f4b0" providerId="ADAL" clId="{F481DD2D-F3FA-4C13-89FF-08EECF5176B6}" dt="2022-11-03T16:49:21.001" v="4011" actId="20577"/>
          <ac:spMkLst>
            <pc:docMk/>
            <pc:sldMk cId="1605973571" sldId="1445"/>
            <ac:spMk id="12" creationId="{1EBADC14-9B63-272C-CD9D-1A94A1546489}"/>
          </ac:spMkLst>
        </pc:spChg>
        <pc:spChg chg="del mod">
          <ac:chgData name="Vince Bernardin" userId="78277221-1736-4250-99c6-082d4890f4b0" providerId="ADAL" clId="{F481DD2D-F3FA-4C13-89FF-08EECF5176B6}" dt="2022-11-03T16:49:04.460" v="3993" actId="478"/>
          <ac:spMkLst>
            <pc:docMk/>
            <pc:sldMk cId="1605973571" sldId="1445"/>
            <ac:spMk id="15" creationId="{3F5D0AF8-8F0E-7486-E50A-0152C6AAF87D}"/>
          </ac:spMkLst>
        </pc:spChg>
        <pc:spChg chg="del mod">
          <ac:chgData name="Vince Bernardin" userId="78277221-1736-4250-99c6-082d4890f4b0" providerId="ADAL" clId="{F481DD2D-F3FA-4C13-89FF-08EECF5176B6}" dt="2022-11-03T16:49:02.344" v="3991" actId="478"/>
          <ac:spMkLst>
            <pc:docMk/>
            <pc:sldMk cId="1605973571" sldId="1445"/>
            <ac:spMk id="16" creationId="{49A44FF5-29EE-E25E-0548-A082E8152010}"/>
          </ac:spMkLst>
        </pc:spChg>
        <pc:graphicFrameChg chg="add mod modGraphic">
          <ac:chgData name="Vince Bernardin" userId="78277221-1736-4250-99c6-082d4890f4b0" providerId="ADAL" clId="{F481DD2D-F3FA-4C13-89FF-08EECF5176B6}" dt="2022-11-03T16:49:28.058" v="4012" actId="207"/>
          <ac:graphicFrameMkLst>
            <pc:docMk/>
            <pc:sldMk cId="1605973571" sldId="1445"/>
            <ac:graphicFrameMk id="4" creationId="{513B5809-1AC3-8462-1BED-ECCECB6D4FBD}"/>
          </ac:graphicFrameMkLst>
        </pc:graphicFrameChg>
        <pc:graphicFrameChg chg="mod">
          <ac:chgData name="Vince Bernardin" userId="78277221-1736-4250-99c6-082d4890f4b0" providerId="ADAL" clId="{F481DD2D-F3FA-4C13-89FF-08EECF5176B6}" dt="2022-11-03T16:48:32.489" v="3986" actId="1076"/>
          <ac:graphicFrameMkLst>
            <pc:docMk/>
            <pc:sldMk cId="1605973571" sldId="1445"/>
            <ac:graphicFrameMk id="14" creationId="{E7722B0F-EA76-1916-BF2D-12DDAEBB6AFE}"/>
          </ac:graphicFrameMkLst>
        </pc:graphicFrameChg>
        <pc:cxnChg chg="del mod">
          <ac:chgData name="Vince Bernardin" userId="78277221-1736-4250-99c6-082d4890f4b0" providerId="ADAL" clId="{F481DD2D-F3FA-4C13-89FF-08EECF5176B6}" dt="2022-11-03T16:49:03.536" v="3992" actId="478"/>
          <ac:cxnSpMkLst>
            <pc:docMk/>
            <pc:sldMk cId="1605973571" sldId="1445"/>
            <ac:cxnSpMk id="17" creationId="{AB130A1B-93BA-3333-9F3D-DBB0C0471535}"/>
          </ac:cxnSpMkLst>
        </pc:cxnChg>
        <pc:cxnChg chg="del mod">
          <ac:chgData name="Vince Bernardin" userId="78277221-1736-4250-99c6-082d4890f4b0" providerId="ADAL" clId="{F481DD2D-F3FA-4C13-89FF-08EECF5176B6}" dt="2022-11-03T16:49:00.228" v="3990" actId="478"/>
          <ac:cxnSpMkLst>
            <pc:docMk/>
            <pc:sldMk cId="1605973571" sldId="1445"/>
            <ac:cxnSpMk id="18" creationId="{25C63C62-A093-A686-EAF3-A0DBA11CB24F}"/>
          </ac:cxnSpMkLst>
        </pc:cxnChg>
      </pc:sldChg>
      <pc:sldChg chg="modSp new mod">
        <pc:chgData name="Vince Bernardin" userId="78277221-1736-4250-99c6-082d4890f4b0" providerId="ADAL" clId="{F481DD2D-F3FA-4C13-89FF-08EECF5176B6}" dt="2022-11-03T17:18:29.713" v="4556" actId="14100"/>
        <pc:sldMkLst>
          <pc:docMk/>
          <pc:sldMk cId="4082290197" sldId="1446"/>
        </pc:sldMkLst>
        <pc:spChg chg="mod">
          <ac:chgData name="Vince Bernardin" userId="78277221-1736-4250-99c6-082d4890f4b0" providerId="ADAL" clId="{F481DD2D-F3FA-4C13-89FF-08EECF5176B6}" dt="2022-11-03T17:12:18.711" v="4188" actId="20577"/>
          <ac:spMkLst>
            <pc:docMk/>
            <pc:sldMk cId="4082290197" sldId="1446"/>
            <ac:spMk id="2" creationId="{9FDFBD95-C2B0-8ACB-5921-9505633C58B2}"/>
          </ac:spMkLst>
        </pc:spChg>
        <pc:spChg chg="mod">
          <ac:chgData name="Vince Bernardin" userId="78277221-1736-4250-99c6-082d4890f4b0" providerId="ADAL" clId="{F481DD2D-F3FA-4C13-89FF-08EECF5176B6}" dt="2022-11-03T17:18:29.713" v="4556" actId="14100"/>
          <ac:spMkLst>
            <pc:docMk/>
            <pc:sldMk cId="4082290197" sldId="1446"/>
            <ac:spMk id="3" creationId="{1BC11F7E-DF70-89DC-2C69-D9A9586B25F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AEAE6-2C8C-4A5F-B0D7-B13F5B6F33D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543A-DE6E-40DD-826F-98780F1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8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FA5033C-347F-4130-BC9D-A67424A33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4309"/>
            <a:ext cx="9265920" cy="5212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1583" y="1428760"/>
            <a:ext cx="7438020" cy="1945481"/>
          </a:xfrm>
        </p:spPr>
        <p:txBody>
          <a:bodyPr anchor="b"/>
          <a:lstStyle>
            <a:lvl1pPr algn="r">
              <a:defRPr sz="4000" cap="all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1583" y="3429000"/>
            <a:ext cx="7438020" cy="800100"/>
          </a:xfrm>
        </p:spPr>
        <p:txBody>
          <a:bodyPr anchor="t">
            <a:normAutofit/>
          </a:bodyPr>
          <a:lstStyle>
            <a:lvl1pPr marL="0" indent="0" algn="r">
              <a:buNone/>
              <a:defRPr sz="2251">
                <a:solidFill>
                  <a:schemeClr val="bg1"/>
                </a:solidFill>
              </a:defRPr>
            </a:lvl1pPr>
            <a:lvl2pPr marL="2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FF875-A3EB-444E-9E60-12370EF2A00B}"/>
              </a:ext>
            </a:extLst>
          </p:cNvPr>
          <p:cNvSpPr/>
          <p:nvPr userDrawn="1"/>
        </p:nvSpPr>
        <p:spPr>
          <a:xfrm>
            <a:off x="0" y="0"/>
            <a:ext cx="9265920" cy="5212080"/>
          </a:xfrm>
          <a:prstGeom prst="rect">
            <a:avLst/>
          </a:prstGeom>
          <a:solidFill>
            <a:srgbClr val="095CA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 descr="Map&#10;&#10;Description automatically generated with low confidence">
            <a:extLst>
              <a:ext uri="{FF2B5EF4-FFF2-40B4-BE49-F238E27FC236}">
                <a16:creationId xmlns:a16="http://schemas.microsoft.com/office/drawing/2014/main" id="{E8287E00-E77D-4091-8E4E-3553E2C26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4309"/>
            <a:ext cx="9265920" cy="1627762"/>
          </a:xfrm>
          <a:prstGeom prst="rect">
            <a:avLst/>
          </a:prstGeom>
        </p:spPr>
      </p:pic>
      <p:pic>
        <p:nvPicPr>
          <p:cNvPr id="16" name="Picture 1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8F57360-1B38-4DC5-B995-DDE10742C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72051"/>
            <a:ext cx="9265920" cy="14286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7C2CD-F425-47CE-AC47-DFB623610E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03036" y="4024205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D08D5F-C3E8-4CA4-AB7A-37705610D4C7}"/>
              </a:ext>
            </a:extLst>
          </p:cNvPr>
          <p:cNvSpPr/>
          <p:nvPr userDrawn="1"/>
        </p:nvSpPr>
        <p:spPr>
          <a:xfrm>
            <a:off x="0" y="-54309"/>
            <a:ext cx="9265920" cy="16277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1000"/>
                </a:schemeClr>
              </a:gs>
              <a:gs pos="100000">
                <a:srgbClr val="1A5E9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32BA0-E627-448A-9161-1D60ACC08759}"/>
              </a:ext>
            </a:extLst>
          </p:cNvPr>
          <p:cNvSpPr/>
          <p:nvPr userDrawn="1"/>
        </p:nvSpPr>
        <p:spPr>
          <a:xfrm>
            <a:off x="0" y="-55239"/>
            <a:ext cx="9265920" cy="16277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1000"/>
                </a:schemeClr>
              </a:gs>
              <a:gs pos="100000">
                <a:srgbClr val="1A5E9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0040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761238"/>
            <a:ext cx="4087368" cy="19193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57200" y="2735025"/>
            <a:ext cx="4087368" cy="19159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7"/>
          </p:nvPr>
        </p:nvSpPr>
        <p:spPr>
          <a:xfrm>
            <a:off x="4599432" y="761238"/>
            <a:ext cx="4087368" cy="19193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8"/>
          </p:nvPr>
        </p:nvSpPr>
        <p:spPr>
          <a:xfrm>
            <a:off x="4599432" y="2735025"/>
            <a:ext cx="4087368" cy="19159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645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001268"/>
            <a:ext cx="4087368" cy="1693926"/>
          </a:xfrm>
        </p:spPr>
        <p:txBody>
          <a:bodyPr anchor="b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3"/>
          </p:nvPr>
        </p:nvSpPr>
        <p:spPr>
          <a:xfrm>
            <a:off x="4599432" y="1001268"/>
            <a:ext cx="4087368" cy="1693926"/>
          </a:xfrm>
        </p:spPr>
        <p:txBody>
          <a:bodyPr anchor="b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4"/>
          </p:nvPr>
        </p:nvSpPr>
        <p:spPr>
          <a:xfrm>
            <a:off x="457200" y="761238"/>
            <a:ext cx="4087368" cy="24003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9432" y="761238"/>
            <a:ext cx="4087368" cy="24003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5"/>
          </p:nvPr>
        </p:nvSpPr>
        <p:spPr>
          <a:xfrm>
            <a:off x="457200" y="2976378"/>
            <a:ext cx="4087368" cy="1674609"/>
          </a:xfrm>
        </p:spPr>
        <p:txBody>
          <a:bodyPr anchor="b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6"/>
          </p:nvPr>
        </p:nvSpPr>
        <p:spPr>
          <a:xfrm>
            <a:off x="4599432" y="2976378"/>
            <a:ext cx="4087368" cy="1674609"/>
          </a:xfrm>
        </p:spPr>
        <p:txBody>
          <a:bodyPr anchor="b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7"/>
          </p:nvPr>
        </p:nvSpPr>
        <p:spPr>
          <a:xfrm>
            <a:off x="457200" y="2736342"/>
            <a:ext cx="4087368" cy="24003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599432" y="2736342"/>
            <a:ext cx="4087368" cy="24003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51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C9E713-08FC-4F51-A457-DF77E75EE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16" y="-2913"/>
            <a:ext cx="9265920" cy="52120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ABAD00-35B5-4685-8C6C-21E32125C01C}"/>
              </a:ext>
            </a:extLst>
          </p:cNvPr>
          <p:cNvSpPr/>
          <p:nvPr userDrawn="1"/>
        </p:nvSpPr>
        <p:spPr>
          <a:xfrm>
            <a:off x="-5316" y="-2913"/>
            <a:ext cx="9265920" cy="5212080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91583" y="2203077"/>
            <a:ext cx="7438020" cy="468787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2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| Title/Role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C86104-00E8-455C-8506-3CFA8313DB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4383" y="4024205"/>
            <a:ext cx="914400" cy="9144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CFF1110-7FBE-4581-BB44-FE8E45F22D2C}"/>
              </a:ext>
            </a:extLst>
          </p:cNvPr>
          <p:cNvSpPr txBox="1">
            <a:spLocks/>
          </p:cNvSpPr>
          <p:nvPr userDrawn="1"/>
        </p:nvSpPr>
        <p:spPr>
          <a:xfrm>
            <a:off x="791583" y="2687345"/>
            <a:ext cx="7438020" cy="4687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514326" rtl="0" eaLnBrk="1" latinLnBrk="0" hangingPunct="1">
              <a:spcBef>
                <a:spcPct val="200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Humnst777 Cn BT" panose="020B0506030504020204" pitchFamily="34" charset="0"/>
              </a:defRPr>
            </a:lvl1pPr>
            <a:lvl2pPr marL="257162" indent="0" algn="ctr" defTabSz="514326" rtl="0" eaLnBrk="1" latinLnBrk="0" hangingPunct="1">
              <a:spcBef>
                <a:spcPct val="20000"/>
              </a:spcBef>
              <a:buClr>
                <a:schemeClr val="accent1">
                  <a:lumMod val="40000"/>
                  <a:lumOff val="60000"/>
                </a:schemeClr>
              </a:buClr>
              <a:buFont typeface="Humnst777 Cn BT" panose="020B0506030504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2pPr>
            <a:lvl3pPr marL="514326" indent="0" algn="ctr" defTabSz="514326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013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3pPr>
            <a:lvl4pPr marL="771487" indent="0" algn="ctr" defTabSz="514326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9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4pPr>
            <a:lvl5pPr marL="1028649" indent="0" algn="ctr" defTabSz="514326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788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5pPr>
            <a:lvl6pPr marL="1285811" indent="0" algn="ctr" defTabSz="51432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788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973" indent="0" algn="ctr" defTabSz="514326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00135" indent="0" algn="ctr" defTabSz="514326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298" indent="0" algn="ctr" defTabSz="514326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i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5E68C6-B240-4105-B9B8-01637BBFCED8}"/>
              </a:ext>
            </a:extLst>
          </p:cNvPr>
          <p:cNvCxnSpPr>
            <a:cxnSpLocks/>
          </p:cNvCxnSpPr>
          <p:nvPr userDrawn="1"/>
        </p:nvCxnSpPr>
        <p:spPr>
          <a:xfrm>
            <a:off x="791583" y="2187143"/>
            <a:ext cx="7438020" cy="0"/>
          </a:xfrm>
          <a:prstGeom prst="line">
            <a:avLst/>
          </a:prstGeom>
          <a:ln w="6350">
            <a:gradFill>
              <a:gsLst>
                <a:gs pos="0">
                  <a:schemeClr val="tx1"/>
                </a:gs>
                <a:gs pos="36000">
                  <a:schemeClr val="tx1"/>
                </a:gs>
                <a:gs pos="64000">
                  <a:schemeClr val="tx1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89BD36-14FD-4B95-BDEB-3BFC44FB07F8}"/>
              </a:ext>
            </a:extLst>
          </p:cNvPr>
          <p:cNvSpPr txBox="1"/>
          <p:nvPr userDrawn="1"/>
        </p:nvSpPr>
        <p:spPr>
          <a:xfrm>
            <a:off x="791583" y="1495191"/>
            <a:ext cx="302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CONTACTS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6F9D25-8E49-422A-95C7-0DCB42A12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1583" y="2680954"/>
            <a:ext cx="7437440" cy="396284"/>
          </a:xfrm>
        </p:spPr>
        <p:txBody>
          <a:bodyPr>
            <a:noAutofit/>
          </a:bodyPr>
          <a:lstStyle>
            <a:lvl1pPr marL="63497" indent="0" algn="r">
              <a:buNone/>
              <a:defRPr sz="2000">
                <a:solidFill>
                  <a:schemeClr val="bg1"/>
                </a:solidFill>
              </a:defRPr>
            </a:lvl1pPr>
            <a:lvl2pPr marL="230174" indent="0">
              <a:buNone/>
              <a:defRPr/>
            </a:lvl2pPr>
          </a:lstStyle>
          <a:p>
            <a:r>
              <a:rPr lang="en-US" sz="2400" i="0" dirty="0"/>
              <a:t>name@caliper.com | +1 617-527-4700</a:t>
            </a:r>
          </a:p>
        </p:txBody>
      </p:sp>
    </p:spTree>
    <p:extLst>
      <p:ext uri="{BB962C8B-B14F-4D97-AF65-F5344CB8AC3E}">
        <p14:creationId xmlns:p14="http://schemas.microsoft.com/office/powerpoint/2010/main" val="3813091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03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"/>
    </mc:Choice>
    <mc:Fallback xmlns="">
      <p:transition advClick="0" advTm="5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AE5D55-8538-4B8E-8453-F45A6EE4F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290"/>
            <a:ext cx="9265920" cy="5212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678E71-C47F-45AC-8667-6E7D022A4683}"/>
              </a:ext>
            </a:extLst>
          </p:cNvPr>
          <p:cNvSpPr/>
          <p:nvPr userDrawn="1"/>
        </p:nvSpPr>
        <p:spPr>
          <a:xfrm>
            <a:off x="0" y="-38791"/>
            <a:ext cx="9265920" cy="5212080"/>
          </a:xfrm>
          <a:prstGeom prst="rect">
            <a:avLst/>
          </a:prstGeom>
          <a:solidFill>
            <a:srgbClr val="095CA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36" y="1212112"/>
            <a:ext cx="8458192" cy="3433040"/>
          </a:xfrm>
        </p:spPr>
        <p:txBody>
          <a:bodyPr tIns="45720" anchor="t"/>
          <a:lstStyle>
            <a:lvl1pPr algn="l">
              <a:defRPr sz="48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BAB58-1772-4011-AEFB-E8363BE9F1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3036" y="40242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29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9" y="3634885"/>
            <a:ext cx="7659687" cy="876300"/>
          </a:xfrm>
        </p:spPr>
        <p:txBody>
          <a:bodyPr anchor="t"/>
          <a:lstStyle>
            <a:lvl1pPr algn="l">
              <a:defRPr sz="3039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9" y="951570"/>
            <a:ext cx="6135687" cy="2683316"/>
          </a:xfrm>
        </p:spPr>
        <p:txBody>
          <a:bodyPr anchor="b">
            <a:normAutofit/>
          </a:bodyPr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257162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2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487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297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3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298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343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7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761238"/>
            <a:ext cx="8229600" cy="3737610"/>
          </a:xfrm>
        </p:spPr>
        <p:txBody>
          <a:bodyPr/>
          <a:lstStyle>
            <a:lvl1pPr marL="302676" indent="-220128">
              <a:buClr>
                <a:srgbClr val="095CA6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535504" indent="-232828">
              <a:buClr>
                <a:srgbClr val="095CA6"/>
              </a:buClr>
              <a:defRPr sz="1867">
                <a:solidFill>
                  <a:schemeClr val="tx1"/>
                </a:solidFill>
              </a:defRPr>
            </a:lvl2pPr>
            <a:lvl3pPr marL="683667" indent="-154513">
              <a:buClr>
                <a:srgbClr val="095CA6"/>
              </a:buClr>
              <a:buFont typeface="Arial" panose="020B0604020202020204" pitchFamily="34" charset="0"/>
              <a:buChar char="•"/>
              <a:defRPr sz="1467">
                <a:solidFill>
                  <a:schemeClr val="tx1"/>
                </a:solidFill>
              </a:defRPr>
            </a:lvl3pPr>
            <a:lvl4pPr marL="838179" indent="-146047">
              <a:buClr>
                <a:srgbClr val="095CA6"/>
              </a:buClr>
              <a:buSzPct val="75000"/>
              <a:buFont typeface="Courier New" panose="02070309020205020404" pitchFamily="49" charset="0"/>
              <a:buChar char="o"/>
              <a:defRPr sz="1333" i="0">
                <a:solidFill>
                  <a:schemeClr val="tx1"/>
                </a:solidFill>
              </a:defRPr>
            </a:lvl4pPr>
            <a:lvl5pPr marL="994808" indent="-171446">
              <a:buClr>
                <a:srgbClr val="095CA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3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549"/>
            <a:ext cx="4087368" cy="3888432"/>
          </a:xfrm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99432" y="762549"/>
            <a:ext cx="4087368" cy="3888432"/>
          </a:xfrm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06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+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906"/>
            <a:ext cx="4087368" cy="3377648"/>
          </a:xfrm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99432" y="1275907"/>
            <a:ext cx="4087368" cy="3377648"/>
          </a:xfrm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4"/>
          </p:nvPr>
        </p:nvSpPr>
        <p:spPr>
          <a:xfrm>
            <a:off x="457200" y="924271"/>
            <a:ext cx="4087368" cy="31619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9432" y="924271"/>
            <a:ext cx="4087368" cy="31619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s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008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549"/>
            <a:ext cx="2715768" cy="3888432"/>
          </a:xfrm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255264" y="762549"/>
            <a:ext cx="5431536" cy="3888432"/>
          </a:xfrm>
        </p:spPr>
        <p:txBody>
          <a:bodyPr anchor="t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353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008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715768" cy="3374136"/>
          </a:xfrm>
        </p:spPr>
        <p:txBody>
          <a:bodyPr tIns="685800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D27820-B169-4217-8488-AF531206B90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218088" y="1280160"/>
            <a:ext cx="2715768" cy="3374136"/>
          </a:xfrm>
        </p:spPr>
        <p:txBody>
          <a:bodyPr tIns="685800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246DD3-A37B-4462-92A1-F63435ED24C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978976" y="1280160"/>
            <a:ext cx="2715768" cy="3374136"/>
          </a:xfrm>
        </p:spPr>
        <p:txBody>
          <a:bodyPr tIns="685800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88BE05-D760-4435-BB9A-318A1BE34DF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57200" y="923544"/>
            <a:ext cx="2715768" cy="32004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E583B5E-5996-4C14-B30E-8219C9D05E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80176" y="923544"/>
            <a:ext cx="2715768" cy="32004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03023BF-80DF-4EC2-9E53-AA17A0912A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18688" y="923544"/>
            <a:ext cx="2715768" cy="32004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648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691272"/>
            <a:ext cx="9144000" cy="452229"/>
          </a:xfrm>
          <a:prstGeom prst="rect">
            <a:avLst/>
          </a:prstGeom>
          <a:gradFill flip="none" rotWithShape="1">
            <a:gsLst>
              <a:gs pos="0">
                <a:srgbClr val="095CA6"/>
              </a:gs>
              <a:gs pos="76000">
                <a:srgbClr val="095CA6">
                  <a:tint val="44500"/>
                  <a:satMod val="160000"/>
                </a:srgbClr>
              </a:gs>
              <a:gs pos="30616">
                <a:srgbClr val="4983BC"/>
              </a:gs>
              <a:gs pos="92000">
                <a:schemeClr val="bg1"/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846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62549"/>
            <a:ext cx="8229600" cy="3737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4744" y="4841997"/>
            <a:ext cx="449256" cy="193216"/>
          </a:xfrm>
          <a:prstGeom prst="bracketPair">
            <a:avLst>
              <a:gd name="adj" fmla="val 17949"/>
            </a:avLst>
          </a:prstGeom>
          <a:ln w="19050"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12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708543"/>
            <a:ext cx="8229600" cy="0"/>
          </a:xfrm>
          <a:prstGeom prst="line">
            <a:avLst/>
          </a:prstGeom>
          <a:ln w="6350">
            <a:gradFill>
              <a:gsLst>
                <a:gs pos="0">
                  <a:schemeClr val="tx1"/>
                </a:gs>
                <a:gs pos="36000">
                  <a:schemeClr val="tx1"/>
                </a:gs>
                <a:gs pos="64000">
                  <a:schemeClr val="tx1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1AE3170-6816-4B1D-8D28-50032CDB42F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1271"/>
            <a:ext cx="457200" cy="457200"/>
          </a:xfrm>
          <a:prstGeom prst="rect">
            <a:avLst/>
          </a:prstGeom>
        </p:spPr>
      </p:pic>
      <p:pic>
        <p:nvPicPr>
          <p:cNvPr id="8" name="Picture 7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96BE8F8-98C1-4044-B173-48703700C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clrChange>
              <a:clrFrom>
                <a:srgbClr val="095CA6"/>
              </a:clrFrom>
              <a:clrTo>
                <a:srgbClr val="095CA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344" y="4757737"/>
            <a:ext cx="2814638" cy="3357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83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29" r:id="rId3"/>
    <p:sldLayoutId id="2147484027" r:id="rId4"/>
    <p:sldLayoutId id="2147484014" r:id="rId5"/>
    <p:sldLayoutId id="2147484017" r:id="rId6"/>
    <p:sldLayoutId id="2147484024" r:id="rId7"/>
    <p:sldLayoutId id="2147484020" r:id="rId8"/>
    <p:sldLayoutId id="2147484022" r:id="rId9"/>
    <p:sldLayoutId id="2147484016" r:id="rId10"/>
    <p:sldLayoutId id="2147484025" r:id="rId11"/>
    <p:sldLayoutId id="2147484030" r:id="rId12"/>
  </p:sldLayoutIdLst>
  <p:hf hdr="0" dt="0"/>
  <p:txStyles>
    <p:titleStyle>
      <a:lvl1pPr algn="l" defTabSz="514326" rtl="0" eaLnBrk="1" latinLnBrk="0" hangingPunct="1">
        <a:spcBef>
          <a:spcPct val="0"/>
        </a:spcBef>
        <a:buNone/>
        <a:defRPr sz="2800" b="0" kern="1200" cap="all" spc="0" baseline="0">
          <a:ln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84149" indent="-220652" algn="l" defTabSz="514326" rtl="0" eaLnBrk="1" latinLnBrk="0" hangingPunct="1">
        <a:spcBef>
          <a:spcPct val="20000"/>
        </a:spcBef>
        <a:buClr>
          <a:schemeClr val="accent1">
            <a:lumMod val="40000"/>
            <a:lumOff val="60000"/>
          </a:schemeClr>
        </a:buClr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+mn-lt"/>
          <a:ea typeface="+mn-ea"/>
          <a:cs typeface="Humnst777 Cn BT" panose="020B0506030504020204" pitchFamily="34" charset="0"/>
        </a:defRPr>
      </a:lvl1pPr>
      <a:lvl2pPr marL="460351" indent="-230177" algn="l" defTabSz="514326" rtl="0" eaLnBrk="1" latinLnBrk="0" hangingPunct="1">
        <a:spcBef>
          <a:spcPct val="20000"/>
        </a:spcBef>
        <a:buClr>
          <a:schemeClr val="accent1">
            <a:lumMod val="40000"/>
            <a:lumOff val="60000"/>
          </a:schemeClr>
        </a:buClr>
        <a:buFont typeface="Humnst777 Cn BT" panose="020B0506030504020204" pitchFamily="34" charset="0"/>
        <a:buChar char="–"/>
        <a:defRPr sz="1800" b="0" i="0" kern="1200">
          <a:solidFill>
            <a:schemeClr val="tx2"/>
          </a:solidFill>
          <a:latin typeface="+mn-lt"/>
          <a:ea typeface="+mn-ea"/>
          <a:cs typeface="Humnst777 Cn BT" panose="020B0506030504020204" pitchFamily="34" charset="0"/>
        </a:defRPr>
      </a:lvl2pPr>
      <a:lvl3pPr marL="514326" indent="-77685" algn="l" defTabSz="514326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013" b="0" i="0" kern="1200">
          <a:solidFill>
            <a:schemeClr val="tx2"/>
          </a:solidFill>
          <a:latin typeface="+mn-lt"/>
          <a:ea typeface="+mn-ea"/>
          <a:cs typeface="Humnst777 Cn BT" panose="020B0506030504020204" pitchFamily="34" charset="0"/>
        </a:defRPr>
      </a:lvl3pPr>
      <a:lvl4pPr marL="673266" indent="-82151" algn="l" defTabSz="514326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900" b="0" i="0" kern="1200">
          <a:solidFill>
            <a:schemeClr val="tx2"/>
          </a:solidFill>
          <a:latin typeface="+mn-lt"/>
          <a:ea typeface="+mn-ea"/>
          <a:cs typeface="Humnst777 Cn BT" panose="020B0506030504020204" pitchFamily="34" charset="0"/>
        </a:defRPr>
      </a:lvl4pPr>
      <a:lvl5pPr marL="836670" indent="-91078" algn="l" defTabSz="514326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788" b="0" i="0" kern="1200" baseline="0">
          <a:solidFill>
            <a:schemeClr val="tx2"/>
          </a:solidFill>
          <a:latin typeface="+mn-lt"/>
          <a:ea typeface="+mn-ea"/>
          <a:cs typeface="Humnst777 Cn BT" panose="020B0506030504020204" pitchFamily="34" charset="0"/>
        </a:defRPr>
      </a:lvl5pPr>
      <a:lvl6pPr marL="977217" indent="-102865" algn="l" defTabSz="5143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788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080081" indent="-102865" algn="l" defTabSz="514326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7pPr>
      <a:lvl8pPr marL="1182946" indent="-102865" algn="l" defTabSz="514326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8pPr>
      <a:lvl9pPr marL="1285811" indent="-102865" algn="l" defTabSz="514326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2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6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3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50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emf"/><Relationship Id="rId7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10" Type="http://schemas.openxmlformats.org/officeDocument/2006/relationships/image" Target="../media/image20.emf"/><Relationship Id="rId4" Type="http://schemas.openxmlformats.org/officeDocument/2006/relationships/image" Target="../media/image16.emf"/><Relationship Id="rId9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B200-7D0E-4E37-BD40-1578C6757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583" y="1851744"/>
            <a:ext cx="7438020" cy="1361356"/>
          </a:xfrm>
        </p:spPr>
        <p:txBody>
          <a:bodyPr/>
          <a:lstStyle/>
          <a:p>
            <a:pPr algn="ctr"/>
            <a:r>
              <a:rPr lang="en-US" sz="4400" dirty="0"/>
              <a:t>Picking (on) Parking </a:t>
            </a:r>
            <a:r>
              <a:rPr lang="en-US" sz="2800" dirty="0" err="1"/>
              <a:t>Parking</a:t>
            </a:r>
            <a:r>
              <a:rPr lang="en-US" sz="2800" dirty="0"/>
              <a:t> Choice Models in the New TRM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94999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D74B-98A8-4291-9A9F-CF828CFD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36" y="1822450"/>
            <a:ext cx="8523464" cy="2822702"/>
          </a:xfrm>
        </p:spPr>
        <p:txBody>
          <a:bodyPr/>
          <a:lstStyle/>
          <a:p>
            <a:r>
              <a:rPr lang="en-US" dirty="0"/>
              <a:t>Adapting the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BDA6AF-0DFB-4C97-9E1E-DE23EFD13C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87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5CB3E-07C7-1996-86FD-576D29825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Adapting the Survey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EAFC5-020F-6C0F-291D-6CA044AD17A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61238"/>
            <a:ext cx="8229600" cy="3737610"/>
          </a:xfrm>
        </p:spPr>
        <p:txBody>
          <a:bodyPr/>
          <a:lstStyle/>
          <a:p>
            <a:r>
              <a:rPr lang="en-US" dirty="0"/>
              <a:t>Dropped non-parking modes (OK because of IIA)</a:t>
            </a:r>
          </a:p>
          <a:p>
            <a:r>
              <a:rPr lang="en-US" dirty="0"/>
              <a:t>Added destinations under modes using the same cost and time coefficients from mode choice for destination choice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E3C48-6B28-5855-B2DA-506BF553E1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F20B0F7E-867A-D85C-FA7F-AADCCEFC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39" y="2213769"/>
            <a:ext cx="6391750" cy="2355706"/>
          </a:xfrm>
          <a:prstGeom prst="rect">
            <a:avLst/>
          </a:prstGeom>
        </p:spPr>
      </p:pic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BF36E69-7E71-0EE5-83B8-926B788AF378}"/>
              </a:ext>
            </a:extLst>
          </p:cNvPr>
          <p:cNvCxnSpPr>
            <a:cxnSpLocks/>
          </p:cNvCxnSpPr>
          <p:nvPr/>
        </p:nvCxnSpPr>
        <p:spPr>
          <a:xfrm>
            <a:off x="2292350" y="3848100"/>
            <a:ext cx="0" cy="2540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F767F45-368C-62B2-0309-FBB9275344FC}"/>
              </a:ext>
            </a:extLst>
          </p:cNvPr>
          <p:cNvCxnSpPr>
            <a:cxnSpLocks/>
          </p:cNvCxnSpPr>
          <p:nvPr/>
        </p:nvCxnSpPr>
        <p:spPr>
          <a:xfrm>
            <a:off x="2165128" y="3969490"/>
            <a:ext cx="254443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BD84F2A-591E-D403-83B4-715AC7EE14F2}"/>
              </a:ext>
            </a:extLst>
          </p:cNvPr>
          <p:cNvCxnSpPr>
            <a:cxnSpLocks/>
          </p:cNvCxnSpPr>
          <p:nvPr/>
        </p:nvCxnSpPr>
        <p:spPr>
          <a:xfrm>
            <a:off x="4549997" y="3837469"/>
            <a:ext cx="0" cy="2540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C0CD8CA-1BE4-4E10-82FC-F6A65D625561}"/>
              </a:ext>
            </a:extLst>
          </p:cNvPr>
          <p:cNvCxnSpPr>
            <a:cxnSpLocks/>
          </p:cNvCxnSpPr>
          <p:nvPr/>
        </p:nvCxnSpPr>
        <p:spPr>
          <a:xfrm>
            <a:off x="4422775" y="3958859"/>
            <a:ext cx="254443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223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5CB3E-07C7-1996-86FD-576D29825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Resulting Parking </a:t>
            </a:r>
            <a:r>
              <a:rPr lang="en-US" dirty="0" err="1"/>
              <a:t>MOdel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EAFC5-020F-6C0F-291D-6CA044AD17A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61238"/>
            <a:ext cx="8229600" cy="3737610"/>
          </a:xfrm>
        </p:spPr>
        <p:txBody>
          <a:bodyPr/>
          <a:lstStyle/>
          <a:p>
            <a:r>
              <a:rPr lang="en-US" dirty="0"/>
              <a:t>Actually, still MNL mathematically</a:t>
            </a:r>
          </a:p>
          <a:p>
            <a:r>
              <a:rPr lang="en-US" dirty="0"/>
              <a:t>But applied as nested logit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E3C48-6B28-5855-B2DA-506BF553E1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36B8F-48D3-01CC-D36D-D6A7B34BF0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6221" y="1800279"/>
            <a:ext cx="7153566" cy="28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85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5CB3E-07C7-1996-86FD-576D29825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Resulting Parking </a:t>
            </a:r>
            <a:r>
              <a:rPr lang="en-US" dirty="0" err="1"/>
              <a:t>MOdel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EAFC5-020F-6C0F-291D-6CA044AD17A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61238"/>
            <a:ext cx="8229600" cy="3737610"/>
          </a:xfrm>
        </p:spPr>
        <p:txBody>
          <a:bodyPr/>
          <a:lstStyle/>
          <a:p>
            <a:r>
              <a:rPr lang="en-US" dirty="0"/>
              <a:t>Mode utilities are just </a:t>
            </a:r>
            <a:r>
              <a:rPr lang="en-US" dirty="0" err="1"/>
              <a:t>logsums</a:t>
            </a:r>
            <a:r>
              <a:rPr lang="en-US" dirty="0"/>
              <a:t> of destination utilities plus ASC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E3C48-6B28-5855-B2DA-506BF553E1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36B8F-48D3-01CC-D36D-D6A7B34BF0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250" y="1367888"/>
            <a:ext cx="7153566" cy="2830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29FE41-36EE-FDBF-8E85-F8C796C3B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389" y="2041451"/>
            <a:ext cx="7687189" cy="588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451A7-5718-9DD2-5F92-C451D4630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1077" y="2041451"/>
            <a:ext cx="7687189" cy="588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2B1377-0714-26A7-1FAE-FC655E69B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259" y="2919793"/>
            <a:ext cx="5941314" cy="4297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817C30-82A0-A119-F506-38EFDE27B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68909" y="2919793"/>
            <a:ext cx="5941314" cy="429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3DA2FE-70BD-35D8-3926-11E697E32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2210" y="4126612"/>
            <a:ext cx="7021060" cy="3304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7C9D03-E194-E5E0-7B78-5E6C3C6E9B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04449" y="4115746"/>
            <a:ext cx="6938302" cy="5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8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D74B-98A8-4291-9A9F-CF828CFD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36" y="1822450"/>
            <a:ext cx="8523464" cy="2822702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BDA6AF-0DFB-4C97-9E1E-DE23EFD13C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57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74A4E-7ACB-D9C7-F5A2-35CA0BE62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from Here to There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BF3C8-B0E9-316D-9E06-43B48767FE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61238"/>
            <a:ext cx="8229600" cy="3975862"/>
          </a:xfrm>
        </p:spPr>
        <p:txBody>
          <a:bodyPr/>
          <a:lstStyle/>
          <a:p>
            <a:r>
              <a:rPr lang="en-US" dirty="0"/>
              <a:t>Start with Origin to Destination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Need Origin to Parking &amp; Parking to Destination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337B8-0249-EF1F-3509-68CE2FD10A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Graphic 5" descr="House with solid fill">
            <a:extLst>
              <a:ext uri="{FF2B5EF4-FFF2-40B4-BE49-F238E27FC236}">
                <a16:creationId xmlns:a16="http://schemas.microsoft.com/office/drawing/2014/main" id="{3FAAA141-306B-E4BD-AB86-6060DD2AA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4500" y="1657350"/>
            <a:ext cx="914400" cy="914400"/>
          </a:xfrm>
          <a:prstGeom prst="rect">
            <a:avLst/>
          </a:prstGeom>
        </p:spPr>
      </p:pic>
      <p:pic>
        <p:nvPicPr>
          <p:cNvPr id="8" name="Graphic 7" descr="Convertible with solid fill">
            <a:extLst>
              <a:ext uri="{FF2B5EF4-FFF2-40B4-BE49-F238E27FC236}">
                <a16:creationId xmlns:a16="http://schemas.microsoft.com/office/drawing/2014/main" id="{7242D4C6-BFFF-DF1B-A9EF-CF374FB95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7600" y="3251200"/>
            <a:ext cx="863600" cy="863600"/>
          </a:xfrm>
          <a:prstGeom prst="rect">
            <a:avLst/>
          </a:prstGeom>
        </p:spPr>
      </p:pic>
      <p:pic>
        <p:nvPicPr>
          <p:cNvPr id="10" name="Graphic 9" descr="Building with solid fill">
            <a:extLst>
              <a:ext uri="{FF2B5EF4-FFF2-40B4-BE49-F238E27FC236}">
                <a16:creationId xmlns:a16="http://schemas.microsoft.com/office/drawing/2014/main" id="{BA051F2C-38A6-35F7-9C18-E5EC594420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92800" y="2000250"/>
            <a:ext cx="1143000" cy="1143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4871B2-3E59-4E7B-C3A1-72CC57FDB3DF}"/>
              </a:ext>
            </a:extLst>
          </p:cNvPr>
          <p:cNvCxnSpPr/>
          <p:nvPr/>
        </p:nvCxnSpPr>
        <p:spPr>
          <a:xfrm>
            <a:off x="2501900" y="2571750"/>
            <a:ext cx="2292350" cy="10985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411427-9681-432A-F6DC-07FBE393FD70}"/>
              </a:ext>
            </a:extLst>
          </p:cNvPr>
          <p:cNvCxnSpPr>
            <a:cxnSpLocks/>
          </p:cNvCxnSpPr>
          <p:nvPr/>
        </p:nvCxnSpPr>
        <p:spPr>
          <a:xfrm flipV="1">
            <a:off x="5892800" y="3143250"/>
            <a:ext cx="508000" cy="527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0B1E84-08D0-2DAD-4E51-17E37F59C631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625725" y="2284597"/>
            <a:ext cx="3267075" cy="287153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981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CA71-2635-E8FC-1AE9-34F62B4C7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Methodology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9EC6952-892B-D47D-5314-9AB3DF2016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54400" y="933450"/>
            <a:ext cx="5232400" cy="3565398"/>
          </a:xfrm>
        </p:spPr>
        <p:txBody>
          <a:bodyPr/>
          <a:lstStyle/>
          <a:p>
            <a:r>
              <a:rPr lang="en-US" dirty="0"/>
              <a:t>We start with OD trip matrix</a:t>
            </a:r>
          </a:p>
          <a:p>
            <a:r>
              <a:rPr lang="en-US" dirty="0"/>
              <a:t>And parking probabilities, </a:t>
            </a:r>
            <a:br>
              <a:rPr lang="en-US" dirty="0"/>
            </a:br>
            <a:r>
              <a:rPr lang="en-US" dirty="0"/>
              <a:t>which we transpose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FF92C-394F-E084-CD06-6BD5522A10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E2C705-C03C-3B86-488A-47F046D80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869526"/>
              </p:ext>
            </p:extLst>
          </p:nvPr>
        </p:nvGraphicFramePr>
        <p:xfrm>
          <a:off x="652463" y="1068437"/>
          <a:ext cx="2438400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3916167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5299097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0777272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798072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353269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646848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2996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7206521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5E4FE5-DF57-DC0C-9806-CFEBF0013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891085"/>
              </p:ext>
            </p:extLst>
          </p:nvPr>
        </p:nvGraphicFramePr>
        <p:xfrm>
          <a:off x="652463" y="2332064"/>
          <a:ext cx="2438400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4881038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885152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89511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5684105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5007363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578953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676433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7698691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C2E0071-E7C8-87F4-4216-0A3A2B4B357D}"/>
              </a:ext>
            </a:extLst>
          </p:cNvPr>
          <p:cNvSpPr txBox="1"/>
          <p:nvPr/>
        </p:nvSpPr>
        <p:spPr>
          <a:xfrm>
            <a:off x="563563" y="781037"/>
            <a:ext cx="161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Trip Matrix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CA3E6-FF7B-FA01-07CA-6EB9A933883E}"/>
              </a:ext>
            </a:extLst>
          </p:cNvPr>
          <p:cNvSpPr txBox="1"/>
          <p:nvPr/>
        </p:nvSpPr>
        <p:spPr>
          <a:xfrm>
            <a:off x="563563" y="2034327"/>
            <a:ext cx="252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Parking Probabilities (T)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09B114-4AE6-B2C1-DECC-0DDCA75814F4}"/>
              </a:ext>
            </a:extLst>
          </p:cNvPr>
          <p:cNvSpPr txBox="1"/>
          <p:nvPr/>
        </p:nvSpPr>
        <p:spPr>
          <a:xfrm>
            <a:off x="3454400" y="2290861"/>
            <a:ext cx="1917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Parking Zones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711E9C-0D26-B9EF-130A-00353AF77C1E}"/>
              </a:ext>
            </a:extLst>
          </p:cNvPr>
          <p:cNvSpPr txBox="1"/>
          <p:nvPr/>
        </p:nvSpPr>
        <p:spPr>
          <a:xfrm>
            <a:off x="563563" y="3343544"/>
            <a:ext cx="1917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Destination Zones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BE8810-A998-139D-D868-4917AAB8A3C4}"/>
              </a:ext>
            </a:extLst>
          </p:cNvPr>
          <p:cNvCxnSpPr>
            <a:cxnSpLocks/>
          </p:cNvCxnSpPr>
          <p:nvPr/>
        </p:nvCxnSpPr>
        <p:spPr>
          <a:xfrm flipH="1" flipV="1">
            <a:off x="3137694" y="2444750"/>
            <a:ext cx="36353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869AF2-47DC-AC64-E260-B8ED2306F6AF}"/>
              </a:ext>
            </a:extLst>
          </p:cNvPr>
          <p:cNvCxnSpPr>
            <a:cxnSpLocks/>
          </p:cNvCxnSpPr>
          <p:nvPr/>
        </p:nvCxnSpPr>
        <p:spPr>
          <a:xfrm flipV="1">
            <a:off x="1136650" y="3119464"/>
            <a:ext cx="0" cy="297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236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CA71-2635-E8FC-1AE9-34F62B4C7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Methodology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C2CF56-09B4-8A21-BB18-37D606D20E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60750" y="931418"/>
            <a:ext cx="4927600" cy="1273089"/>
          </a:xfrm>
        </p:spPr>
        <p:txBody>
          <a:bodyPr/>
          <a:lstStyle/>
          <a:p>
            <a:r>
              <a:rPr lang="en-US" dirty="0"/>
              <a:t>We do proper matrix multiplication to get the Origin to Parking matrix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FF92C-394F-E084-CD06-6BD5522A10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E2C705-C03C-3B86-488A-47F046D80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8332"/>
              </p:ext>
            </p:extLst>
          </p:nvPr>
        </p:nvGraphicFramePr>
        <p:xfrm>
          <a:off x="652463" y="1068437"/>
          <a:ext cx="2438400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3916167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5299097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0777272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798072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3269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6848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2996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7206521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5E4FE5-DF57-DC0C-9806-CFEBF0013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204470"/>
              </p:ext>
            </p:extLst>
          </p:nvPr>
        </p:nvGraphicFramePr>
        <p:xfrm>
          <a:off x="652463" y="2332064"/>
          <a:ext cx="2438400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4881038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885152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89511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5684105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5007363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578953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676433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769869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1C3E42F-D317-5680-6BE6-33491903C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820312"/>
              </p:ext>
            </p:extLst>
          </p:nvPr>
        </p:nvGraphicFramePr>
        <p:xfrm>
          <a:off x="652463" y="3626172"/>
          <a:ext cx="2438400" cy="754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6341740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5418533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93673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0312671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2717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1358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9680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42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C2E0071-E7C8-87F4-4216-0A3A2B4B357D}"/>
              </a:ext>
            </a:extLst>
          </p:cNvPr>
          <p:cNvSpPr txBox="1"/>
          <p:nvPr/>
        </p:nvSpPr>
        <p:spPr>
          <a:xfrm>
            <a:off x="563563" y="781037"/>
            <a:ext cx="161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Trip Matrix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CA3E6-FF7B-FA01-07CA-6EB9A933883E}"/>
              </a:ext>
            </a:extLst>
          </p:cNvPr>
          <p:cNvSpPr txBox="1"/>
          <p:nvPr/>
        </p:nvSpPr>
        <p:spPr>
          <a:xfrm>
            <a:off x="563563" y="2034327"/>
            <a:ext cx="252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Parking Probabilities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6A8B3-9F47-078D-A2A7-886A4262FEA6}"/>
              </a:ext>
            </a:extLst>
          </p:cNvPr>
          <p:cNvSpPr txBox="1"/>
          <p:nvPr/>
        </p:nvSpPr>
        <p:spPr>
          <a:xfrm>
            <a:off x="563563" y="3310999"/>
            <a:ext cx="252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Origin to Parking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ACF039-F06C-1256-CFB2-92CE9DFB8B6B}"/>
              </a:ext>
            </a:extLst>
          </p:cNvPr>
          <p:cNvSpPr txBox="1"/>
          <p:nvPr/>
        </p:nvSpPr>
        <p:spPr>
          <a:xfrm>
            <a:off x="2857500" y="2321727"/>
            <a:ext cx="439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	 100	  50	  40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u="sng" dirty="0">
                <a:solidFill>
                  <a:srgbClr val="FF0000"/>
                </a:solidFill>
              </a:rPr>
              <a:t>x0.9	x0.1	x0.2</a:t>
            </a:r>
          </a:p>
          <a:p>
            <a:r>
              <a:rPr lang="en-US" dirty="0">
                <a:solidFill>
                  <a:srgbClr val="FF0000"/>
                </a:solidFill>
              </a:rPr>
              <a:t>	  90     +      5     +     8   =  103</a:t>
            </a:r>
          </a:p>
        </p:txBody>
      </p:sp>
    </p:spTree>
    <p:extLst>
      <p:ext uri="{BB962C8B-B14F-4D97-AF65-F5344CB8AC3E}">
        <p14:creationId xmlns:p14="http://schemas.microsoft.com/office/powerpoint/2010/main" val="2246021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CA71-2635-E8FC-1AE9-34F62B4C7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Methodology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C2CF56-09B4-8A21-BB18-37D606D20E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62342" y="777991"/>
            <a:ext cx="4927600" cy="1273089"/>
          </a:xfrm>
        </p:spPr>
        <p:txBody>
          <a:bodyPr/>
          <a:lstStyle/>
          <a:p>
            <a:r>
              <a:rPr lang="en-US" dirty="0"/>
              <a:t>We multiply the probability matrix by the column sums of the trips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FF92C-394F-E084-CD06-6BD5522A10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5E4FE5-DF57-DC0C-9806-CFEBF00131D9}"/>
              </a:ext>
            </a:extLst>
          </p:cNvPr>
          <p:cNvGraphicFramePr>
            <a:graphicFrameLocks noGrp="1"/>
          </p:cNvGraphicFramePr>
          <p:nvPr/>
        </p:nvGraphicFramePr>
        <p:xfrm>
          <a:off x="652463" y="2332064"/>
          <a:ext cx="2438400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4881038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885152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89511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5684105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5007363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578953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676433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769869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1C3E42F-D317-5680-6BE6-33491903C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096926"/>
              </p:ext>
            </p:extLst>
          </p:nvPr>
        </p:nvGraphicFramePr>
        <p:xfrm>
          <a:off x="652463" y="3626172"/>
          <a:ext cx="2438400" cy="754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6341740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5418533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93673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0312671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2717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1358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9680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42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C2E0071-E7C8-87F4-4216-0A3A2B4B357D}"/>
              </a:ext>
            </a:extLst>
          </p:cNvPr>
          <p:cNvSpPr txBox="1"/>
          <p:nvPr/>
        </p:nvSpPr>
        <p:spPr>
          <a:xfrm>
            <a:off x="563563" y="781037"/>
            <a:ext cx="161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Trip Matrix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CA3E6-FF7B-FA01-07CA-6EB9A933883E}"/>
              </a:ext>
            </a:extLst>
          </p:cNvPr>
          <p:cNvSpPr txBox="1"/>
          <p:nvPr/>
        </p:nvSpPr>
        <p:spPr>
          <a:xfrm>
            <a:off x="563563" y="2034327"/>
            <a:ext cx="252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Parking Probabilities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6A8B3-9F47-078D-A2A7-886A4262FEA6}"/>
              </a:ext>
            </a:extLst>
          </p:cNvPr>
          <p:cNvSpPr txBox="1"/>
          <p:nvPr/>
        </p:nvSpPr>
        <p:spPr>
          <a:xfrm>
            <a:off x="563563" y="3310999"/>
            <a:ext cx="252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Origin to Parking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8AB3422-32CA-9AEF-E29D-943561471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80174"/>
              </p:ext>
            </p:extLst>
          </p:nvPr>
        </p:nvGraphicFramePr>
        <p:xfrm>
          <a:off x="652463" y="1068437"/>
          <a:ext cx="24384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3916167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5299097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0777272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798072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353269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646848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2996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720652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22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DA8C1DB-FB51-066E-7EF0-7D7B048E6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256196"/>
              </p:ext>
            </p:extLst>
          </p:nvPr>
        </p:nvGraphicFramePr>
        <p:xfrm>
          <a:off x="3657600" y="2530184"/>
          <a:ext cx="609600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71264119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0792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98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2281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7722B0F-EA76-1916-BF2D-12DDAEBB6A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746885"/>
              </p:ext>
            </p:extLst>
          </p:nvPr>
        </p:nvGraphicFramePr>
        <p:xfrm>
          <a:off x="4852991" y="2347304"/>
          <a:ext cx="2438400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57645847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4550939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396311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52552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620488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5635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745041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5653777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F5D0AF8-8F0E-7486-E50A-0152C6AAF87D}"/>
              </a:ext>
            </a:extLst>
          </p:cNvPr>
          <p:cNvSpPr txBox="1"/>
          <p:nvPr/>
        </p:nvSpPr>
        <p:spPr>
          <a:xfrm>
            <a:off x="7621587" y="2292349"/>
            <a:ext cx="1431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Parking Zones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A44FF5-29EE-E25E-0548-A082E8152010}"/>
              </a:ext>
            </a:extLst>
          </p:cNvPr>
          <p:cNvSpPr txBox="1"/>
          <p:nvPr/>
        </p:nvSpPr>
        <p:spPr>
          <a:xfrm>
            <a:off x="4730750" y="3345032"/>
            <a:ext cx="1917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Destination Zones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130A1B-93BA-3333-9F3D-DBB0C0471535}"/>
              </a:ext>
            </a:extLst>
          </p:cNvPr>
          <p:cNvCxnSpPr>
            <a:cxnSpLocks/>
          </p:cNvCxnSpPr>
          <p:nvPr/>
        </p:nvCxnSpPr>
        <p:spPr>
          <a:xfrm flipH="1" flipV="1">
            <a:off x="7304881" y="2446238"/>
            <a:ext cx="36353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C63C62-A093-A686-EAF3-A0DBA11CB24F}"/>
              </a:ext>
            </a:extLst>
          </p:cNvPr>
          <p:cNvCxnSpPr>
            <a:cxnSpLocks/>
          </p:cNvCxnSpPr>
          <p:nvPr/>
        </p:nvCxnSpPr>
        <p:spPr>
          <a:xfrm flipV="1">
            <a:off x="5303837" y="3120952"/>
            <a:ext cx="0" cy="297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189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CA71-2635-E8FC-1AE9-34F62B4C7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Methodology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C2CF56-09B4-8A21-BB18-37D606D20E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60750" y="781037"/>
            <a:ext cx="4927600" cy="1273089"/>
          </a:xfrm>
        </p:spPr>
        <p:txBody>
          <a:bodyPr/>
          <a:lstStyle/>
          <a:p>
            <a:r>
              <a:rPr lang="en-US" dirty="0"/>
              <a:t>We multiply the probability matrix by the column sums of the trips</a:t>
            </a:r>
          </a:p>
          <a:p>
            <a:r>
              <a:rPr lang="en-US" dirty="0"/>
              <a:t>And transpose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FF92C-394F-E084-CD06-6BD5522A10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5E4FE5-DF57-DC0C-9806-CFEBF00131D9}"/>
              </a:ext>
            </a:extLst>
          </p:cNvPr>
          <p:cNvGraphicFramePr>
            <a:graphicFrameLocks noGrp="1"/>
          </p:cNvGraphicFramePr>
          <p:nvPr/>
        </p:nvGraphicFramePr>
        <p:xfrm>
          <a:off x="652463" y="2332064"/>
          <a:ext cx="2438400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4881038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885152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89511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5684105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5007363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578953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676433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769869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1C3E42F-D317-5680-6BE6-33491903C7DB}"/>
              </a:ext>
            </a:extLst>
          </p:cNvPr>
          <p:cNvGraphicFramePr>
            <a:graphicFrameLocks noGrp="1"/>
          </p:cNvGraphicFramePr>
          <p:nvPr/>
        </p:nvGraphicFramePr>
        <p:xfrm>
          <a:off x="652463" y="3626172"/>
          <a:ext cx="2438400" cy="754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6341740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5418533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93673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0312671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2717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1358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9680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42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C2E0071-E7C8-87F4-4216-0A3A2B4B357D}"/>
              </a:ext>
            </a:extLst>
          </p:cNvPr>
          <p:cNvSpPr txBox="1"/>
          <p:nvPr/>
        </p:nvSpPr>
        <p:spPr>
          <a:xfrm>
            <a:off x="563563" y="781037"/>
            <a:ext cx="161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Trip Matrix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CA3E6-FF7B-FA01-07CA-6EB9A933883E}"/>
              </a:ext>
            </a:extLst>
          </p:cNvPr>
          <p:cNvSpPr txBox="1"/>
          <p:nvPr/>
        </p:nvSpPr>
        <p:spPr>
          <a:xfrm>
            <a:off x="563563" y="2034327"/>
            <a:ext cx="252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Parking Probabilities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6A8B3-9F47-078D-A2A7-886A4262FEA6}"/>
              </a:ext>
            </a:extLst>
          </p:cNvPr>
          <p:cNvSpPr txBox="1"/>
          <p:nvPr/>
        </p:nvSpPr>
        <p:spPr>
          <a:xfrm>
            <a:off x="563563" y="3310999"/>
            <a:ext cx="252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Origin to Parking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8AB3422-32CA-9AEF-E29D-943561471E1B}"/>
              </a:ext>
            </a:extLst>
          </p:cNvPr>
          <p:cNvGraphicFramePr>
            <a:graphicFrameLocks noGrp="1"/>
          </p:cNvGraphicFramePr>
          <p:nvPr/>
        </p:nvGraphicFramePr>
        <p:xfrm>
          <a:off x="652463" y="1068437"/>
          <a:ext cx="24384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3916167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5299097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0777272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798072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353269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646848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2996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720652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22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DA8C1DB-FB51-066E-7EF0-7D7B048E63B1}"/>
              </a:ext>
            </a:extLst>
          </p:cNvPr>
          <p:cNvGraphicFramePr>
            <a:graphicFrameLocks noGrp="1"/>
          </p:cNvGraphicFramePr>
          <p:nvPr/>
        </p:nvGraphicFramePr>
        <p:xfrm>
          <a:off x="3657600" y="2530184"/>
          <a:ext cx="609600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71264119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0792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98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2281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7722B0F-EA76-1916-BF2D-12DDAEBB6A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819227"/>
              </p:ext>
            </p:extLst>
          </p:nvPr>
        </p:nvGraphicFramePr>
        <p:xfrm>
          <a:off x="4852991" y="2347304"/>
          <a:ext cx="2438400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57645847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4550939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396311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52552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620488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5635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745041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5653777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3B5809-1AC3-8462-1BED-ECCECB6D4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82582"/>
              </p:ext>
            </p:extLst>
          </p:nvPr>
        </p:nvGraphicFramePr>
        <p:xfrm>
          <a:off x="4866481" y="3630696"/>
          <a:ext cx="2438400" cy="754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6387222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9804022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930490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6248940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615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2980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26523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5489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EBADC14-9B63-272C-CD9D-1A94A1546489}"/>
              </a:ext>
            </a:extLst>
          </p:cNvPr>
          <p:cNvSpPr txBox="1"/>
          <p:nvPr/>
        </p:nvSpPr>
        <p:spPr>
          <a:xfrm>
            <a:off x="4777581" y="3287618"/>
            <a:ext cx="252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Parking to Destination</a:t>
            </a:r>
          </a:p>
        </p:txBody>
      </p:sp>
    </p:spTree>
    <p:extLst>
      <p:ext uri="{BB962C8B-B14F-4D97-AF65-F5344CB8AC3E}">
        <p14:creationId xmlns:p14="http://schemas.microsoft.com/office/powerpoint/2010/main" val="1605973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D74B-98A8-4291-9A9F-CF828CFD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36" y="1822450"/>
            <a:ext cx="8523464" cy="2822702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BDA6AF-0DFB-4C97-9E1E-DE23EFD13C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17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D74B-98A8-4291-9A9F-CF828CFD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36" y="1822450"/>
            <a:ext cx="8523464" cy="2822702"/>
          </a:xfrm>
        </p:spPr>
        <p:txBody>
          <a:bodyPr/>
          <a:lstStyle/>
          <a:p>
            <a:r>
              <a:rPr lang="en-US" dirty="0"/>
              <a:t>Calibration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BDA6AF-0DFB-4C97-9E1E-DE23EFD13C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6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60681-08C0-212A-26B3-A692AAF4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&amp;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ECF8A-D3FA-AAD0-1871-4CA28E5E1E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02945"/>
            <a:ext cx="8229600" cy="3737610"/>
          </a:xfrm>
        </p:spPr>
        <p:txBody>
          <a:bodyPr/>
          <a:lstStyle/>
          <a:p>
            <a:r>
              <a:rPr lang="en-US" dirty="0"/>
              <a:t>There is generally additional error/noise in models from stated preference experiments.</a:t>
            </a:r>
          </a:p>
          <a:p>
            <a:r>
              <a:rPr lang="en-US" dirty="0"/>
              <a:t>Their utility parameters thus must be scaled up to match real behavior.  RSG recommended scaling by a factor of 2.  </a:t>
            </a:r>
          </a:p>
          <a:p>
            <a:r>
              <a:rPr lang="en-US" dirty="0"/>
              <a:t>However, we calibrated the scaling factor so the applied model’s average walk time from parking to the ultimate destination matched the average from the survey.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254F5-C765-070E-6BAB-37B3B3F57E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9763106-93B7-FA7D-76A3-D6819B6EA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23207"/>
              </p:ext>
            </p:extLst>
          </p:nvPr>
        </p:nvGraphicFramePr>
        <p:xfrm>
          <a:off x="577850" y="3511550"/>
          <a:ext cx="79882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450">
                  <a:extLst>
                    <a:ext uri="{9D8B030D-6E8A-4147-A177-3AD203B41FA5}">
                      <a16:colId xmlns:a16="http://schemas.microsoft.com/office/drawing/2014/main" val="3561050301"/>
                    </a:ext>
                  </a:extLst>
                </a:gridCol>
                <a:gridCol w="2309283">
                  <a:extLst>
                    <a:ext uri="{9D8B030D-6E8A-4147-A177-3AD203B41FA5}">
                      <a16:colId xmlns:a16="http://schemas.microsoft.com/office/drawing/2014/main" val="1299249344"/>
                    </a:ext>
                  </a:extLst>
                </a:gridCol>
                <a:gridCol w="2309283">
                  <a:extLst>
                    <a:ext uri="{9D8B030D-6E8A-4147-A177-3AD203B41FA5}">
                      <a16:colId xmlns:a16="http://schemas.microsoft.com/office/drawing/2014/main" val="3940031962"/>
                    </a:ext>
                  </a:extLst>
                </a:gridCol>
                <a:gridCol w="2309283">
                  <a:extLst>
                    <a:ext uri="{9D8B030D-6E8A-4147-A177-3AD203B41FA5}">
                      <a16:colId xmlns:a16="http://schemas.microsoft.com/office/drawing/2014/main" val="10919135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Survey Walk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Model Walk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Implied Scale Factor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260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CBD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7.8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7.6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050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11.3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11.3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076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3296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36449-3596-97CC-7D5F-13D3A8F2F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112C8-F58D-5A84-8F2D-3BBC626F26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3367041"/>
            <a:ext cx="8229600" cy="1276397"/>
          </a:xfrm>
        </p:spPr>
        <p:txBody>
          <a:bodyPr>
            <a:normAutofit/>
          </a:bodyPr>
          <a:lstStyle/>
          <a:p>
            <a:r>
              <a:rPr lang="en-US" dirty="0"/>
              <a:t>The alternative specific constant (ASC) for the shuttle mode also had to be calibrate so the model matched the observed mode share from the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C70D7-3F5B-2D85-5EEC-180B735D297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18839-FAD1-7BC6-A991-52F2279FB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5" t="1423" r="1897" b="2550"/>
          <a:stretch/>
        </p:blipFill>
        <p:spPr>
          <a:xfrm>
            <a:off x="1935956" y="850107"/>
            <a:ext cx="2636044" cy="2357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78051E-8AC2-D5E2-1BF1-C519426F9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" t="1421" r="1920" b="2565"/>
          <a:stretch/>
        </p:blipFill>
        <p:spPr>
          <a:xfrm>
            <a:off x="4572000" y="850107"/>
            <a:ext cx="2543175" cy="23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69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DC9F6-5585-8557-770F-5555E05A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Coefficients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14EAA4-3F2D-5391-FE66-702A188E11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9" name="Table 19">
                <a:extLst>
                  <a:ext uri="{FF2B5EF4-FFF2-40B4-BE49-F238E27FC236}">
                    <a16:creationId xmlns:a16="http://schemas.microsoft.com/office/drawing/2014/main" id="{83DBC15F-69DD-CE62-B343-5F3CBF15CD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7139704"/>
                  </p:ext>
                </p:extLst>
              </p:nvPr>
            </p:nvGraphicFramePr>
            <p:xfrm>
              <a:off x="1181099" y="904240"/>
              <a:ext cx="6781802" cy="3540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76450">
                      <a:extLst>
                        <a:ext uri="{9D8B030D-6E8A-4147-A177-3AD203B41FA5}">
                          <a16:colId xmlns:a16="http://schemas.microsoft.com/office/drawing/2014/main" val="511816367"/>
                        </a:ext>
                      </a:extLst>
                    </a:gridCol>
                    <a:gridCol w="1176338">
                      <a:extLst>
                        <a:ext uri="{9D8B030D-6E8A-4147-A177-3AD203B41FA5}">
                          <a16:colId xmlns:a16="http://schemas.microsoft.com/office/drawing/2014/main" val="4204165322"/>
                        </a:ext>
                      </a:extLst>
                    </a:gridCol>
                    <a:gridCol w="1176338">
                      <a:extLst>
                        <a:ext uri="{9D8B030D-6E8A-4147-A177-3AD203B41FA5}">
                          <a16:colId xmlns:a16="http://schemas.microsoft.com/office/drawing/2014/main" val="1907072295"/>
                        </a:ext>
                      </a:extLst>
                    </a:gridCol>
                    <a:gridCol w="1176338">
                      <a:extLst>
                        <a:ext uri="{9D8B030D-6E8A-4147-A177-3AD203B41FA5}">
                          <a16:colId xmlns:a16="http://schemas.microsoft.com/office/drawing/2014/main" val="4250318908"/>
                        </a:ext>
                      </a:extLst>
                    </a:gridCol>
                    <a:gridCol w="1176338">
                      <a:extLst>
                        <a:ext uri="{9D8B030D-6E8A-4147-A177-3AD203B41FA5}">
                          <a16:colId xmlns:a16="http://schemas.microsoft.com/office/drawing/2014/main" val="310975552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CBD Survey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CBD TRM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UNIV Survey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UNIV TRM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20505775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𝑤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𝑤𝑎𝑙𝑘𝑡𝑖𝑚𝑒</m:t>
                                  </m:r>
                                </m:e>
                              </m:d>
                            </m:oMath>
                          </a14:m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-0.060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-0.240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-0.073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-0.137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3907850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𝑤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𝑝𝑎𝑟𝑘𝑖𝑛𝑔𝑐𝑜𝑠𝑡</m:t>
                                  </m:r>
                                </m:e>
                              </m:d>
                            </m:oMath>
                          </a14:m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-0.252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-1.000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-0.220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-0.410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3785465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+mn-lt"/>
                                  <a:ea typeface="+mn-ea"/>
                                  <a:cs typeface="+mn-cs"/>
                                </a:rPr>
                                <m:t>𝛼</m:t>
                              </m:r>
                            </m:oMath>
                          </a14:m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-0.810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-2.800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-0.440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-2.730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36143776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𝑤𝑎𝑙𝑘𝑡𝑖𝑚𝑒</m:t>
                                  </m:r>
                                </m:e>
                              </m:d>
                            </m:oMath>
                          </a14:m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-0.053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-0.210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-0.055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-0.103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15146604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𝑏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𝑏𝑢𝑠𝑡𝑖𝑚𝑒</m:t>
                                  </m:r>
                                </m:e>
                              </m:d>
                            </m:oMath>
                          </a14:m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-0.030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-0.120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-0.037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-0.068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2794471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𝑝𝑎𝑟𝑘𝑖𝑛𝑔𝑐𝑜𝑠𝑡</m:t>
                                  </m:r>
                                </m:e>
                              </m:d>
                            </m:oMath>
                          </a14:m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-0.252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-1.000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-0.220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-0.410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42793998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+mn-lt"/>
                                  <a:ea typeface="+mn-ea"/>
                                  <a:cs typeface="+mn-cs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𝑠h𝑢𝑡𝑡𝑙𝑒h𝑒𝑎𝑑𝑤𝑎𝑦</m:t>
                                  </m:r>
                                </m:e>
                              </m:d>
                            </m:oMath>
                          </a14:m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-0.015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-0.060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-0.018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-0.034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371600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+mn-lt"/>
                                  <a:ea typeface="+mn-ea"/>
                                  <a:cs typeface="+mn-cs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𝑠𝑎𝑡𝑒𝑙𝑙𝑖𝑡𝑒𝑙𝑜𝑡</m:t>
                                  </m:r>
                                </m:e>
                              </m:d>
                            </m:oMath>
                          </a14:m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2.500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317556321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9" name="Table 19">
                <a:extLst>
                  <a:ext uri="{FF2B5EF4-FFF2-40B4-BE49-F238E27FC236}">
                    <a16:creationId xmlns:a16="http://schemas.microsoft.com/office/drawing/2014/main" id="{83DBC15F-69DD-CE62-B343-5F3CBF15CD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7139704"/>
                  </p:ext>
                </p:extLst>
              </p:nvPr>
            </p:nvGraphicFramePr>
            <p:xfrm>
              <a:off x="1181099" y="904240"/>
              <a:ext cx="6781802" cy="3540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76450">
                      <a:extLst>
                        <a:ext uri="{9D8B030D-6E8A-4147-A177-3AD203B41FA5}">
                          <a16:colId xmlns:a16="http://schemas.microsoft.com/office/drawing/2014/main" val="511816367"/>
                        </a:ext>
                      </a:extLst>
                    </a:gridCol>
                    <a:gridCol w="1176338">
                      <a:extLst>
                        <a:ext uri="{9D8B030D-6E8A-4147-A177-3AD203B41FA5}">
                          <a16:colId xmlns:a16="http://schemas.microsoft.com/office/drawing/2014/main" val="4204165322"/>
                        </a:ext>
                      </a:extLst>
                    </a:gridCol>
                    <a:gridCol w="1176338">
                      <a:extLst>
                        <a:ext uri="{9D8B030D-6E8A-4147-A177-3AD203B41FA5}">
                          <a16:colId xmlns:a16="http://schemas.microsoft.com/office/drawing/2014/main" val="1907072295"/>
                        </a:ext>
                      </a:extLst>
                    </a:gridCol>
                    <a:gridCol w="1176338">
                      <a:extLst>
                        <a:ext uri="{9D8B030D-6E8A-4147-A177-3AD203B41FA5}">
                          <a16:colId xmlns:a16="http://schemas.microsoft.com/office/drawing/2014/main" val="4250318908"/>
                        </a:ext>
                      </a:extLst>
                    </a:gridCol>
                    <a:gridCol w="1176338">
                      <a:extLst>
                        <a:ext uri="{9D8B030D-6E8A-4147-A177-3AD203B41FA5}">
                          <a16:colId xmlns:a16="http://schemas.microsoft.com/office/drawing/2014/main" val="310975552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CBD Survey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CBD TRM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UNIV Survey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UNIV TRM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205057753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3" t="-95385" r="-227859" b="-71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-0.060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-0.240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-0.073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-0.137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390785019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3" t="-195385" r="-227859" b="-61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-0.252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-1.000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-0.220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-0.410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378546500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3" t="-295385" r="-227859" b="-51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-0.810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-2.800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-0.440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-2.730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361437761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3" t="-395385" r="-227859" b="-41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-0.053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-0.210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-0.055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-0.103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151466043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3" t="-487879" r="-227859" b="-3075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-0.030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-0.120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-0.037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-0.068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27944710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3" t="-596923" r="-227859" b="-21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-0.252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-1.000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-0.220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-0.410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427939982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3" t="-696923" r="-227859" b="-11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-0.015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-0.060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-0.018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-0.034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371600790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3" t="-796923" r="-227859" b="-1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2.500</a:t>
                          </a: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317556321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52448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2800-0769-55FA-7BE4-968C50E58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Sensitivities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8CBC0-5A83-75BD-3920-39F849FFA6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859274"/>
            <a:ext cx="8362950" cy="1061212"/>
          </a:xfrm>
        </p:spPr>
        <p:txBody>
          <a:bodyPr/>
          <a:lstStyle/>
          <a:p>
            <a:r>
              <a:rPr lang="en-US" dirty="0"/>
              <a:t>Although the coefficients are different the model sensitivities (measured as values of time) remain the same (within rounding)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9BFBF-C96E-CEA9-A5FD-A3CC691C68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150908C-CEF0-9E52-B6D2-94EAC458C1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267933"/>
              </p:ext>
            </p:extLst>
          </p:nvPr>
        </p:nvGraphicFramePr>
        <p:xfrm>
          <a:off x="1003300" y="2089150"/>
          <a:ext cx="71373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091">
                  <a:extLst>
                    <a:ext uri="{9D8B030D-6E8A-4147-A177-3AD203B41FA5}">
                      <a16:colId xmlns:a16="http://schemas.microsoft.com/office/drawing/2014/main" val="1987624946"/>
                    </a:ext>
                  </a:extLst>
                </a:gridCol>
                <a:gridCol w="1234577">
                  <a:extLst>
                    <a:ext uri="{9D8B030D-6E8A-4147-A177-3AD203B41FA5}">
                      <a16:colId xmlns:a16="http://schemas.microsoft.com/office/drawing/2014/main" val="1060564055"/>
                    </a:ext>
                  </a:extLst>
                </a:gridCol>
                <a:gridCol w="1234577">
                  <a:extLst>
                    <a:ext uri="{9D8B030D-6E8A-4147-A177-3AD203B41FA5}">
                      <a16:colId xmlns:a16="http://schemas.microsoft.com/office/drawing/2014/main" val="3709470757"/>
                    </a:ext>
                  </a:extLst>
                </a:gridCol>
                <a:gridCol w="1234577">
                  <a:extLst>
                    <a:ext uri="{9D8B030D-6E8A-4147-A177-3AD203B41FA5}">
                      <a16:colId xmlns:a16="http://schemas.microsoft.com/office/drawing/2014/main" val="4180749898"/>
                    </a:ext>
                  </a:extLst>
                </a:gridCol>
                <a:gridCol w="1234577">
                  <a:extLst>
                    <a:ext uri="{9D8B030D-6E8A-4147-A177-3AD203B41FA5}">
                      <a16:colId xmlns:a16="http://schemas.microsoft.com/office/drawing/2014/main" val="2416128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CBD Survey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CBD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UNIV Survey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UNIV Model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84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 &amp; Walk Walk Time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$14.29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$14.40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$20.00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$20.01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63188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 &amp; Shuttle Walk Time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$12.50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$12.60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$15.00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$15.00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79136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 &amp; Shuttle Shuttle Time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$7.14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$7.20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$10.00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$9.89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6970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 &amp; Shuttle Wait Time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$7.14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$7.20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$10.00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$10.00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23753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063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24A8D-E5E5-4CFF-8545-69CD0C371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 sensitivity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F75BE-AAB6-4198-BC2C-0925120966F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1" y="761238"/>
            <a:ext cx="4006850" cy="3737610"/>
          </a:xfrm>
        </p:spPr>
        <p:txBody>
          <a:bodyPr/>
          <a:lstStyle/>
          <a:p>
            <a:r>
              <a:rPr lang="en-US" dirty="0"/>
              <a:t>Cut spaces in half</a:t>
            </a:r>
          </a:p>
          <a:p>
            <a:pPr lvl="1"/>
            <a:r>
              <a:rPr lang="en-US" dirty="0"/>
              <a:t>Base: 1,789</a:t>
            </a:r>
          </a:p>
          <a:p>
            <a:pPr lvl="1"/>
            <a:r>
              <a:rPr lang="en-US" dirty="0"/>
              <a:t>Test: 897</a:t>
            </a:r>
          </a:p>
          <a:p>
            <a:r>
              <a:rPr lang="en-US" dirty="0"/>
              <a:t>Minimal impacts on DC/MC</a:t>
            </a:r>
          </a:p>
          <a:p>
            <a:r>
              <a:rPr lang="en-US" dirty="0"/>
              <a:t>Large impacts on parking location </a:t>
            </a:r>
          </a:p>
          <a:p>
            <a:pPr lvl="1"/>
            <a:r>
              <a:rPr lang="en-US" dirty="0"/>
              <a:t>Within that district only</a:t>
            </a:r>
          </a:p>
          <a:p>
            <a:pPr lvl="1"/>
            <a:r>
              <a:rPr lang="en-US" dirty="0"/>
              <a:t>563 less trips to zone</a:t>
            </a:r>
          </a:p>
          <a:p>
            <a:pPr lvl="1"/>
            <a:r>
              <a:rPr lang="en-US" dirty="0"/>
              <a:t>More to adjacent zones and zones with most parking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A1219-09BC-47A0-A17F-6E76AFBE0C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8C2B3-7B45-0BA8-18E2-675B39B1E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34" y="751499"/>
            <a:ext cx="3638566" cy="38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05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D74B-98A8-4291-9A9F-CF828CFD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36" y="1822450"/>
            <a:ext cx="8523464" cy="2822702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BDA6AF-0DFB-4C97-9E1E-DE23EFD13C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07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FBD95-C2B0-8ACB-5921-9505633C5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 in the TRM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11F7E-DF70-89DC-2C69-D9A9586B25F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61238"/>
            <a:ext cx="7854950" cy="3988562"/>
          </a:xfrm>
        </p:spPr>
        <p:txBody>
          <a:bodyPr>
            <a:normAutofit/>
          </a:bodyPr>
          <a:lstStyle/>
          <a:p>
            <a:r>
              <a:rPr lang="en-US" dirty="0"/>
              <a:t>Mode choice model from 2016 survey was adapted to model both parking mode and parking zone choice</a:t>
            </a:r>
          </a:p>
          <a:p>
            <a:pPr lvl="2"/>
            <a:endParaRPr lang="en-US" dirty="0"/>
          </a:p>
          <a:p>
            <a:r>
              <a:rPr lang="en-US" dirty="0"/>
              <a:t>Sensitivities were retained from the original model</a:t>
            </a:r>
          </a:p>
          <a:p>
            <a:pPr lvl="2"/>
            <a:endParaRPr lang="en-US" dirty="0"/>
          </a:p>
          <a:p>
            <a:r>
              <a:rPr lang="en-US" dirty="0"/>
              <a:t>Model was rescaled and calibrated to match observed shuttle share and walk distances from the survey</a:t>
            </a:r>
          </a:p>
          <a:p>
            <a:pPr lvl="2"/>
            <a:endParaRPr lang="en-US" dirty="0"/>
          </a:p>
          <a:p>
            <a:r>
              <a:rPr lang="en-US" dirty="0"/>
              <a:t>TRM produces reasonable sensitivities to changes in parking supply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398B2-E413-BAA7-02B0-5FA7535A00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90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0DA1E69-253D-483E-B5C0-2C929EC5C3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Vince Bernardin, PhD |  Vice-President</a:t>
            </a:r>
          </a:p>
          <a:p>
            <a:r>
              <a:rPr lang="en-US" sz="2000" dirty="0"/>
              <a:t>vince@caliper.com | +1 812-459-3500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FFDAE-05FF-48A7-887A-1B1BFEA270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9FD877B-A3E7-4BFE-9D4E-503B99F898BE}"/>
              </a:ext>
            </a:extLst>
          </p:cNvPr>
          <p:cNvSpPr txBox="1">
            <a:spLocks/>
          </p:cNvSpPr>
          <p:nvPr/>
        </p:nvSpPr>
        <p:spPr>
          <a:xfrm>
            <a:off x="791583" y="3109334"/>
            <a:ext cx="7438020" cy="4687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514326" rtl="0" eaLnBrk="1" latinLnBrk="0" hangingPunct="1">
              <a:spcBef>
                <a:spcPct val="200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Humnst777 Cn BT" panose="020B0506030504020204" pitchFamily="34" charset="0"/>
              </a:defRPr>
            </a:lvl1pPr>
            <a:lvl2pPr marL="257162" indent="0" algn="ctr" defTabSz="514326" rtl="0" eaLnBrk="1" latinLnBrk="0" hangingPunct="1">
              <a:spcBef>
                <a:spcPct val="20000"/>
              </a:spcBef>
              <a:buClr>
                <a:schemeClr val="accent1">
                  <a:lumMod val="40000"/>
                  <a:lumOff val="60000"/>
                </a:schemeClr>
              </a:buClr>
              <a:buFont typeface="Humnst777 Cn BT" panose="020B0506030504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2pPr>
            <a:lvl3pPr marL="514326" indent="0" algn="ctr" defTabSz="514326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013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3pPr>
            <a:lvl4pPr marL="771487" indent="0" algn="ctr" defTabSz="514326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9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4pPr>
            <a:lvl5pPr marL="1028649" indent="0" algn="ctr" defTabSz="514326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788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5pPr>
            <a:lvl6pPr marL="1285811" indent="0" algn="ctr" defTabSz="51432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788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973" indent="0" algn="ctr" defTabSz="514326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00135" indent="0" algn="ctr" defTabSz="514326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298" indent="0" algn="ctr" defTabSz="514326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3051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A889-32A1-4106-8A02-B9663B80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CA6"/>
                </a:solidFill>
              </a:rPr>
              <a:t>Parking </a:t>
            </a:r>
            <a:r>
              <a:rPr lang="en-US" dirty="0"/>
              <a:t>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EDEA3-BF04-4C5A-8EBB-8F50CE3ACCD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69897"/>
            <a:ext cx="7448550" cy="3860565"/>
          </a:xfrm>
        </p:spPr>
        <p:txBody>
          <a:bodyPr>
            <a:normAutofit/>
          </a:bodyPr>
          <a:lstStyle/>
          <a:p>
            <a:r>
              <a:rPr lang="en-US" dirty="0"/>
              <a:t>Only for downtown &amp; major campus areas</a:t>
            </a:r>
          </a:p>
          <a:p>
            <a:r>
              <a:rPr lang="en-US" dirty="0"/>
              <a:t>Based on 2016 survey</a:t>
            </a:r>
          </a:p>
          <a:p>
            <a:r>
              <a:rPr lang="en-US" dirty="0"/>
              <a:t>Nested Mode &amp; Destination Choice Model</a:t>
            </a:r>
          </a:p>
          <a:p>
            <a:pPr lvl="1"/>
            <a:r>
              <a:rPr lang="en-US" dirty="0"/>
              <a:t>Lowest level mode choice </a:t>
            </a:r>
          </a:p>
          <a:p>
            <a:pPr lvl="2"/>
            <a:r>
              <a:rPr lang="en-US" dirty="0"/>
              <a:t>park &amp; shuttle (auto intercept)</a:t>
            </a:r>
          </a:p>
          <a:p>
            <a:pPr lvl="2"/>
            <a:r>
              <a:rPr lang="en-US" dirty="0"/>
              <a:t>park &amp; walk</a:t>
            </a:r>
          </a:p>
          <a:p>
            <a:pPr lvl="1"/>
            <a:r>
              <a:rPr lang="en-US" dirty="0"/>
              <a:t>Parking zone choice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C09BE-9704-449F-91E3-8A3361B656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 </a:t>
            </a:r>
            <a:fld id="{A20F7EAF-A6D1-48A7-B46D-BFC8918AC19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21E1A0-6677-4804-968F-E9A1D8DBC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90554" y="205981"/>
            <a:ext cx="927455" cy="1649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622582-327C-4E05-8D0E-6DFA7FCD2F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9944" y="2233123"/>
            <a:ext cx="6059510" cy="23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8908-3390-4387-A178-B1B3FFBBA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596184" cy="484632"/>
          </a:xfrm>
        </p:spPr>
        <p:txBody>
          <a:bodyPr/>
          <a:lstStyle/>
          <a:p>
            <a:r>
              <a:rPr lang="en-US" dirty="0"/>
              <a:t>The NC Research Triangle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35669-57A6-4621-AF9D-2369C63300F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841586"/>
            <a:ext cx="4023360" cy="3961075"/>
          </a:xfrm>
        </p:spPr>
        <p:txBody>
          <a:bodyPr>
            <a:normAutofit/>
          </a:bodyPr>
          <a:lstStyle/>
          <a:p>
            <a:r>
              <a:rPr lang="en-US" dirty="0"/>
              <a:t>Raleigh-Durham Metro</a:t>
            </a:r>
          </a:p>
          <a:p>
            <a:pPr lvl="1"/>
            <a:r>
              <a:rPr lang="en-US" dirty="0"/>
              <a:t>Very multi-nucleated </a:t>
            </a:r>
          </a:p>
          <a:p>
            <a:pPr lvl="1"/>
            <a:r>
              <a:rPr lang="en-US" dirty="0"/>
              <a:t>Chapel Hill, Cary, Wake Forest</a:t>
            </a:r>
          </a:p>
          <a:p>
            <a:pPr lvl="1"/>
            <a:r>
              <a:rPr lang="en-US" dirty="0"/>
              <a:t>Major Research Institutions</a:t>
            </a:r>
          </a:p>
          <a:p>
            <a:pPr lvl="1"/>
            <a:r>
              <a:rPr lang="en-US" dirty="0"/>
              <a:t>Tech Industry</a:t>
            </a:r>
          </a:p>
          <a:p>
            <a:pPr lvl="1"/>
            <a:r>
              <a:rPr lang="en-US" dirty="0"/>
              <a:t>Affluent</a:t>
            </a:r>
          </a:p>
          <a:p>
            <a:r>
              <a:rPr lang="en-US" dirty="0"/>
              <a:t>1.9 Million People </a:t>
            </a:r>
          </a:p>
          <a:p>
            <a:r>
              <a:rPr lang="en-US" dirty="0"/>
              <a:t>2 MPOs – 1 Model</a:t>
            </a:r>
          </a:p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7C708-B66D-4630-BC0B-D9A788C95A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ED124-57F7-463F-91B8-C403E1691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53941" y="841878"/>
            <a:ext cx="3444240" cy="36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81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5CB3E-07C7-1996-86FD-576D29825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Resulting Parking </a:t>
            </a:r>
            <a:r>
              <a:rPr lang="en-US" dirty="0" err="1"/>
              <a:t>MOdel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EAFC5-020F-6C0F-291D-6CA044AD17A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61238"/>
            <a:ext cx="8229600" cy="3737610"/>
          </a:xfrm>
        </p:spPr>
        <p:txBody>
          <a:bodyPr/>
          <a:lstStyle/>
          <a:p>
            <a:r>
              <a:rPr lang="en-US" dirty="0"/>
              <a:t>Mode utilities are just </a:t>
            </a:r>
            <a:r>
              <a:rPr lang="en-US" dirty="0" err="1"/>
              <a:t>logsums</a:t>
            </a:r>
            <a:r>
              <a:rPr lang="en-US" dirty="0"/>
              <a:t> of destination utilities plus ASC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E3C48-6B28-5855-B2DA-506BF553E1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36B8F-48D3-01CC-D36D-D6A7B34BF0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250" y="1367888"/>
            <a:ext cx="7153566" cy="2830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29FE41-36EE-FDBF-8E85-F8C796C3B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389" y="2041451"/>
            <a:ext cx="7687189" cy="588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451A7-5718-9DD2-5F92-C451D4630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1077" y="2041451"/>
            <a:ext cx="7687189" cy="588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2B1377-0714-26A7-1FAE-FC655E69B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259" y="2919793"/>
            <a:ext cx="5941314" cy="4297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817C30-82A0-A119-F506-38EFDE27B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68909" y="2919793"/>
            <a:ext cx="5941314" cy="4297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9582459A-E7F3-EF36-59EB-C74ADEED05F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7712" y="4121880"/>
              <a:ext cx="3199590" cy="5207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68392">
                      <a:extLst>
                        <a:ext uri="{9D8B030D-6E8A-4147-A177-3AD203B41FA5}">
                          <a16:colId xmlns:a16="http://schemas.microsoft.com/office/drawing/2014/main" val="275379791"/>
                        </a:ext>
                      </a:extLst>
                    </a:gridCol>
                    <a:gridCol w="905689">
                      <a:extLst>
                        <a:ext uri="{9D8B030D-6E8A-4147-A177-3AD203B41FA5}">
                          <a16:colId xmlns:a16="http://schemas.microsoft.com/office/drawing/2014/main" val="2829612915"/>
                        </a:ext>
                      </a:extLst>
                    </a:gridCol>
                    <a:gridCol w="1225509">
                      <a:extLst>
                        <a:ext uri="{9D8B030D-6E8A-4147-A177-3AD203B41FA5}">
                          <a16:colId xmlns:a16="http://schemas.microsoft.com/office/drawing/2014/main" val="418355734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CBD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University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242502425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>
                                    <a:effectLst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-2.800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-2.730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4089890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Implied Value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$2.80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$6.66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162817268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9582459A-E7F3-EF36-59EB-C74ADEED05F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7712" y="4121880"/>
              <a:ext cx="3199590" cy="5207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68392">
                      <a:extLst>
                        <a:ext uri="{9D8B030D-6E8A-4147-A177-3AD203B41FA5}">
                          <a16:colId xmlns:a16="http://schemas.microsoft.com/office/drawing/2014/main" val="275379791"/>
                        </a:ext>
                      </a:extLst>
                    </a:gridCol>
                    <a:gridCol w="905689">
                      <a:extLst>
                        <a:ext uri="{9D8B030D-6E8A-4147-A177-3AD203B41FA5}">
                          <a16:colId xmlns:a16="http://schemas.microsoft.com/office/drawing/2014/main" val="2829612915"/>
                        </a:ext>
                      </a:extLst>
                    </a:gridCol>
                    <a:gridCol w="1225509">
                      <a:extLst>
                        <a:ext uri="{9D8B030D-6E8A-4147-A177-3AD203B41FA5}">
                          <a16:colId xmlns:a16="http://schemas.microsoft.com/office/drawing/2014/main" val="4183557342"/>
                        </a:ext>
                      </a:extLst>
                    </a:gridCol>
                  </a:tblGrid>
                  <a:tr h="17068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CBD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University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2425024256"/>
                      </a:ext>
                    </a:extLst>
                  </a:tr>
                  <a:tr h="179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7"/>
                          <a:stretch>
                            <a:fillRect l="-568" t="-120000" r="-201136" b="-13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-2.800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-2.730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40898909"/>
                      </a:ext>
                    </a:extLst>
                  </a:tr>
                  <a:tr h="17068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Implied Value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$2.80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$6.66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162817268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3637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5CB3E-07C7-1996-86FD-576D29825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Resulting Parking </a:t>
            </a:r>
            <a:r>
              <a:rPr lang="en-US" dirty="0" err="1"/>
              <a:t>MOdel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E3C48-6B28-5855-B2DA-506BF553E1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36B8F-48D3-01CC-D36D-D6A7B34BF0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26"/>
          <a:stretch/>
        </p:blipFill>
        <p:spPr>
          <a:xfrm>
            <a:off x="1158250" y="744279"/>
            <a:ext cx="7153566" cy="2518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29FE41-36EE-FDBF-8E85-F8C796C3B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389" y="1105786"/>
            <a:ext cx="7687189" cy="588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451A7-5718-9DD2-5F92-C451D4630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1077" y="1105786"/>
            <a:ext cx="7687189" cy="588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2B1377-0714-26A7-1FAE-FC655E69B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259" y="1984128"/>
            <a:ext cx="5941314" cy="4297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817C30-82A0-A119-F506-38EFDE27B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68909" y="1984128"/>
            <a:ext cx="5941314" cy="4297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8999BBDE-9846-17F9-AAF7-BE81B18AC0F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373347" y="3558684"/>
              <a:ext cx="2792095" cy="5294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64515">
                      <a:extLst>
                        <a:ext uri="{9D8B030D-6E8A-4147-A177-3AD203B41FA5}">
                          <a16:colId xmlns:a16="http://schemas.microsoft.com/office/drawing/2014/main" val="2423570858"/>
                        </a:ext>
                      </a:extLst>
                    </a:gridCol>
                    <a:gridCol w="1113155">
                      <a:extLst>
                        <a:ext uri="{9D8B030D-6E8A-4147-A177-3AD203B41FA5}">
                          <a16:colId xmlns:a16="http://schemas.microsoft.com/office/drawing/2014/main" val="3535022497"/>
                        </a:ext>
                      </a:extLst>
                    </a:gridCol>
                    <a:gridCol w="1114425">
                      <a:extLst>
                        <a:ext uri="{9D8B030D-6E8A-4147-A177-3AD203B41FA5}">
                          <a16:colId xmlns:a16="http://schemas.microsoft.com/office/drawing/2014/main" val="315356304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CBD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University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42072572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>
                                        <a:effectLst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</a:rPr>
                                      <m:t>𝑤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-0.2400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-0.1367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5307409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>
                                        <a:effectLst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</a:rPr>
                                      <m:t>𝑤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-1.0000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-0.4100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685062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8999BBDE-9846-17F9-AAF7-BE81B18AC0F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373347" y="3558684"/>
              <a:ext cx="2792095" cy="5294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64515">
                      <a:extLst>
                        <a:ext uri="{9D8B030D-6E8A-4147-A177-3AD203B41FA5}">
                          <a16:colId xmlns:a16="http://schemas.microsoft.com/office/drawing/2014/main" val="2423570858"/>
                        </a:ext>
                      </a:extLst>
                    </a:gridCol>
                    <a:gridCol w="1113155">
                      <a:extLst>
                        <a:ext uri="{9D8B030D-6E8A-4147-A177-3AD203B41FA5}">
                          <a16:colId xmlns:a16="http://schemas.microsoft.com/office/drawing/2014/main" val="3535022497"/>
                        </a:ext>
                      </a:extLst>
                    </a:gridCol>
                    <a:gridCol w="1114425">
                      <a:extLst>
                        <a:ext uri="{9D8B030D-6E8A-4147-A177-3AD203B41FA5}">
                          <a16:colId xmlns:a16="http://schemas.microsoft.com/office/drawing/2014/main" val="3153563048"/>
                        </a:ext>
                      </a:extLst>
                    </a:gridCol>
                  </a:tblGrid>
                  <a:tr h="17068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CBD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University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420725729"/>
                      </a:ext>
                    </a:extLst>
                  </a:tr>
                  <a:tr h="179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7"/>
                          <a:stretch>
                            <a:fillRect l="-1075" t="-120000" r="-397849" b="-1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-0.2400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-0.1367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53074091"/>
                      </a:ext>
                    </a:extLst>
                  </a:tr>
                  <a:tr h="179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7"/>
                          <a:stretch>
                            <a:fillRect l="-1075" t="-220000" r="-397849" b="-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-1.0000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-0.4100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685062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50F05CC3-774F-91EE-0333-0FD65053877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03911" y="3588301"/>
              <a:ext cx="2881630" cy="10676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39775">
                      <a:extLst>
                        <a:ext uri="{9D8B030D-6E8A-4147-A177-3AD203B41FA5}">
                          <a16:colId xmlns:a16="http://schemas.microsoft.com/office/drawing/2014/main" val="3954841761"/>
                        </a:ext>
                      </a:extLst>
                    </a:gridCol>
                    <a:gridCol w="1070610">
                      <a:extLst>
                        <a:ext uri="{9D8B030D-6E8A-4147-A177-3AD203B41FA5}">
                          <a16:colId xmlns:a16="http://schemas.microsoft.com/office/drawing/2014/main" val="4159154702"/>
                        </a:ext>
                      </a:extLst>
                    </a:gridCol>
                    <a:gridCol w="1071245">
                      <a:extLst>
                        <a:ext uri="{9D8B030D-6E8A-4147-A177-3AD203B41FA5}">
                          <a16:colId xmlns:a16="http://schemas.microsoft.com/office/drawing/2014/main" val="146090639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CBD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University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255288414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>
                                        <a:effectLst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-0.210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-0.103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9850156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>
                                        <a:effectLst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-0.120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-0.0676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2509690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>
                                        <a:effectLst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-1.000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-0.410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4577666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>
                                    <a:effectLst/>
                                  </a:rPr>
                                  <m:t>𝛿</m:t>
                                </m:r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-0.060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-0.034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396220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>
                                    <a:effectLst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0.000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2.500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230951992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50F05CC3-774F-91EE-0333-0FD65053877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03911" y="3588301"/>
              <a:ext cx="2881630" cy="10676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39775">
                      <a:extLst>
                        <a:ext uri="{9D8B030D-6E8A-4147-A177-3AD203B41FA5}">
                          <a16:colId xmlns:a16="http://schemas.microsoft.com/office/drawing/2014/main" val="3954841761"/>
                        </a:ext>
                      </a:extLst>
                    </a:gridCol>
                    <a:gridCol w="1070610">
                      <a:extLst>
                        <a:ext uri="{9D8B030D-6E8A-4147-A177-3AD203B41FA5}">
                          <a16:colId xmlns:a16="http://schemas.microsoft.com/office/drawing/2014/main" val="4159154702"/>
                        </a:ext>
                      </a:extLst>
                    </a:gridCol>
                    <a:gridCol w="1071245">
                      <a:extLst>
                        <a:ext uri="{9D8B030D-6E8A-4147-A177-3AD203B41FA5}">
                          <a16:colId xmlns:a16="http://schemas.microsoft.com/office/drawing/2014/main" val="1460906393"/>
                        </a:ext>
                      </a:extLst>
                    </a:gridCol>
                  </a:tblGrid>
                  <a:tr h="17068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CBD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University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2552884147"/>
                      </a:ext>
                    </a:extLst>
                  </a:tr>
                  <a:tr h="179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8"/>
                          <a:stretch>
                            <a:fillRect l="-826" t="-120000" r="-294215" b="-43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-0.210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-0.103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98501564"/>
                      </a:ext>
                    </a:extLst>
                  </a:tr>
                  <a:tr h="179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8"/>
                          <a:stretch>
                            <a:fillRect l="-826" t="-227586" r="-294215" b="-35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-0.120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-0.0676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25096907"/>
                      </a:ext>
                    </a:extLst>
                  </a:tr>
                  <a:tr h="179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8"/>
                          <a:stretch>
                            <a:fillRect l="-826" t="-316667" r="-294215" b="-2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-1.000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-0.410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45776667"/>
                      </a:ext>
                    </a:extLst>
                  </a:tr>
                  <a:tr h="179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8"/>
                          <a:stretch>
                            <a:fillRect l="-826" t="-431034" r="-294215" b="-1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-0.060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-0.034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39622039"/>
                      </a:ext>
                    </a:extLst>
                  </a:tr>
                  <a:tr h="179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8"/>
                          <a:stretch>
                            <a:fillRect l="-826" t="-513333" r="-294215" b="-4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0.000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2.500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230951992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DA0BC367-2776-C078-949D-2C250052C8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8737" y="3205476"/>
            <a:ext cx="5941314" cy="2796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074739-BC8B-8AB3-BA2A-05309796EB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82853" y="3164952"/>
            <a:ext cx="5941314" cy="4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1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0C04-0F9F-40EB-A789-7158DE00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Hybrid Trip-based Model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354ADA8-4CC2-46A6-9C60-89E1099AF4F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847904"/>
            <a:ext cx="5939628" cy="3737610"/>
          </a:xfrm>
        </p:spPr>
        <p:txBody>
          <a:bodyPr/>
          <a:lstStyle/>
          <a:p>
            <a:r>
              <a:rPr lang="en-US" dirty="0"/>
              <a:t>Disaggregate front end, aggregate back end</a:t>
            </a:r>
          </a:p>
          <a:p>
            <a:endParaRPr lang="en-US" dirty="0"/>
          </a:p>
          <a:p>
            <a:r>
              <a:rPr lang="en-US" dirty="0"/>
              <a:t>Trips, but segmented by tour type</a:t>
            </a:r>
          </a:p>
          <a:p>
            <a:endParaRPr lang="en-US" dirty="0"/>
          </a:p>
          <a:p>
            <a:r>
              <a:rPr lang="en-US" dirty="0"/>
              <a:t>Advanced component models</a:t>
            </a:r>
          </a:p>
          <a:p>
            <a:pPr lvl="1"/>
            <a:r>
              <a:rPr lang="en-US" dirty="0"/>
              <a:t>Machine Learning, Destination Choice</a:t>
            </a:r>
          </a:p>
          <a:p>
            <a:pPr lvl="1"/>
            <a:endParaRPr lang="en-US" dirty="0"/>
          </a:p>
          <a:p>
            <a:r>
              <a:rPr lang="en-US" dirty="0"/>
              <a:t>Linkage of Home-based &amp; Non-home-based trips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189CC3-FF84-447C-94F8-5FAFE4DA3C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653A4B-513F-48F9-86A8-E098AFEA1A2C}"/>
              </a:ext>
            </a:extLst>
          </p:cNvPr>
          <p:cNvSpPr/>
          <p:nvPr/>
        </p:nvSpPr>
        <p:spPr>
          <a:xfrm>
            <a:off x="6604000" y="1252617"/>
            <a:ext cx="2082800" cy="279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Trip Generation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78456E-F309-4829-A806-BBFFB56E19C0}"/>
              </a:ext>
            </a:extLst>
          </p:cNvPr>
          <p:cNvSpPr/>
          <p:nvPr/>
        </p:nvSpPr>
        <p:spPr>
          <a:xfrm>
            <a:off x="6604000" y="1647530"/>
            <a:ext cx="2082800" cy="4942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Non-Motorized Models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9DD55C-FDB8-4BA3-A60F-33F3B38893F4}"/>
              </a:ext>
            </a:extLst>
          </p:cNvPr>
          <p:cNvSpPr/>
          <p:nvPr/>
        </p:nvSpPr>
        <p:spPr>
          <a:xfrm>
            <a:off x="6604000" y="2918962"/>
            <a:ext cx="2082800" cy="551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Home-based Mode Choice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AAFF9-35BD-42EE-97AD-6975FEAF736F}"/>
              </a:ext>
            </a:extLst>
          </p:cNvPr>
          <p:cNvSpPr/>
          <p:nvPr/>
        </p:nvSpPr>
        <p:spPr>
          <a:xfrm>
            <a:off x="6604000" y="3585710"/>
            <a:ext cx="2082800" cy="533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Non-Home-based Models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C0326-82EE-4C4E-BE64-9CA366E9E9D3}"/>
              </a:ext>
            </a:extLst>
          </p:cNvPr>
          <p:cNvSpPr/>
          <p:nvPr/>
        </p:nvSpPr>
        <p:spPr>
          <a:xfrm>
            <a:off x="6604000" y="4234817"/>
            <a:ext cx="2082800" cy="27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Parking Model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BBBEC1-4BF9-4782-9709-65BCB4CD5CC2}"/>
              </a:ext>
            </a:extLst>
          </p:cNvPr>
          <p:cNvSpPr/>
          <p:nvPr/>
        </p:nvSpPr>
        <p:spPr>
          <a:xfrm>
            <a:off x="6604000" y="2252213"/>
            <a:ext cx="2082800" cy="551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HB Destination Choice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69F1F3-BEBC-4094-8974-33D628D11D69}"/>
              </a:ext>
            </a:extLst>
          </p:cNvPr>
          <p:cNvSpPr/>
          <p:nvPr/>
        </p:nvSpPr>
        <p:spPr>
          <a:xfrm>
            <a:off x="6604000" y="859546"/>
            <a:ext cx="2082800" cy="279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Population Synthesis</a:t>
            </a:r>
          </a:p>
        </p:txBody>
      </p:sp>
    </p:spTree>
    <p:extLst>
      <p:ext uri="{BB962C8B-B14F-4D97-AF65-F5344CB8AC3E}">
        <p14:creationId xmlns:p14="http://schemas.microsoft.com/office/powerpoint/2010/main" val="778078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DA4C3-A1D9-847E-56FA-2C30EE344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model Parking?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97E8-3E05-DCA6-A8D2-B1D0837E5C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Parking is priced and limited in parts of the Triangle</a:t>
            </a:r>
          </a:p>
          <a:p>
            <a:r>
              <a:rPr lang="en-US" dirty="0"/>
              <a:t>Parking prices/availability impact people’s destination and mode choices</a:t>
            </a:r>
          </a:p>
          <a:p>
            <a:r>
              <a:rPr lang="en-US" dirty="0"/>
              <a:t>Without parking model</a:t>
            </a:r>
          </a:p>
          <a:p>
            <a:pPr lvl="1"/>
            <a:r>
              <a:rPr lang="en-US" dirty="0"/>
              <a:t>not enough transit use around CBDs &amp; campuses</a:t>
            </a:r>
          </a:p>
          <a:p>
            <a:pPr lvl="1"/>
            <a:r>
              <a:rPr lang="en-US" dirty="0"/>
              <a:t>too much auto demand in core CBDs &amp; campuses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67C89-5C5D-10D2-CEF4-1E5A316E0C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23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49284-F9E7-9115-FBB3-D28249E60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 districts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5E698-0447-9D69-795D-1D30D1E2994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1796" y="734209"/>
            <a:ext cx="3962400" cy="3956812"/>
          </a:xfrm>
        </p:spPr>
        <p:txBody>
          <a:bodyPr>
            <a:normAutofit/>
          </a:bodyPr>
          <a:lstStyle/>
          <a:p>
            <a:r>
              <a:rPr lang="en-US" sz="2800" dirty="0"/>
              <a:t>Parking model applied only where parking is limited and paid for</a:t>
            </a:r>
          </a:p>
          <a:p>
            <a:pPr lvl="1"/>
            <a:r>
              <a:rPr lang="en-US" sz="2400" dirty="0"/>
              <a:t>CBD Zones (3)</a:t>
            </a:r>
          </a:p>
          <a:p>
            <a:pPr lvl="1"/>
            <a:r>
              <a:rPr lang="en-US" sz="2400" dirty="0"/>
              <a:t>University Zones (4)</a:t>
            </a:r>
          </a:p>
          <a:p>
            <a:r>
              <a:rPr lang="en-US" sz="2933" dirty="0"/>
              <a:t>Parking choice is restricted to within district</a:t>
            </a:r>
          </a:p>
          <a:p>
            <a:endParaRPr lang="en-US" sz="2933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B4FC8-503B-2CCC-D146-3CC5AD13A5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C52A7B-BEE6-48BE-9029-CE71BEB16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471" y="850901"/>
            <a:ext cx="4851222" cy="3629948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260111-59B2-1314-9AB3-2DCFEEE84AE1}"/>
              </a:ext>
            </a:extLst>
          </p:cNvPr>
          <p:cNvCxnSpPr/>
          <p:nvPr/>
        </p:nvCxnSpPr>
        <p:spPr>
          <a:xfrm>
            <a:off x="5674170" y="1074723"/>
            <a:ext cx="81566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D0A5BDC-6899-8579-F04F-E3EA01E4D144}"/>
              </a:ext>
            </a:extLst>
          </p:cNvPr>
          <p:cNvSpPr txBox="1"/>
          <p:nvPr/>
        </p:nvSpPr>
        <p:spPr>
          <a:xfrm>
            <a:off x="6489830" y="920258"/>
            <a:ext cx="1051918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Duke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07BAE2-FC0B-8538-A5B0-16D94E4027B9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951085" y="1575544"/>
            <a:ext cx="536186" cy="2145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D79F8F2-E88A-DB1C-9CD6-F15CBD837398}"/>
              </a:ext>
            </a:extLst>
          </p:cNvPr>
          <p:cNvSpPr txBox="1"/>
          <p:nvPr/>
        </p:nvSpPr>
        <p:spPr>
          <a:xfrm>
            <a:off x="6487271" y="1651558"/>
            <a:ext cx="1051918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NC Central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C75A1E-DA2F-0994-2942-72064F1BAFB9}"/>
              </a:ext>
            </a:extLst>
          </p:cNvPr>
          <p:cNvSpPr txBox="1"/>
          <p:nvPr/>
        </p:nvSpPr>
        <p:spPr>
          <a:xfrm>
            <a:off x="6493017" y="1282579"/>
            <a:ext cx="105191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Durham CBD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D19D77-BB13-FCC2-1671-87B538A8311D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5840249" y="1298545"/>
            <a:ext cx="652768" cy="1225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5352C6-8454-E394-4226-41E620D71CBF}"/>
              </a:ext>
            </a:extLst>
          </p:cNvPr>
          <p:cNvSpPr txBox="1"/>
          <p:nvPr/>
        </p:nvSpPr>
        <p:spPr>
          <a:xfrm>
            <a:off x="4625921" y="2529381"/>
            <a:ext cx="1264909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UNC Chapel Hill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66FE11-BA5F-E94D-86C9-1124A1678000}"/>
              </a:ext>
            </a:extLst>
          </p:cNvPr>
          <p:cNvSpPr txBox="1"/>
          <p:nvPr/>
        </p:nvSpPr>
        <p:spPr>
          <a:xfrm>
            <a:off x="4625922" y="2052551"/>
            <a:ext cx="126490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Chapel Hill CBD 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1C51A411-7EA3-90BD-A381-09C4EFE52C1A}"/>
              </a:ext>
            </a:extLst>
          </p:cNvPr>
          <p:cNvCxnSpPr>
            <a:cxnSpLocks/>
          </p:cNvCxnSpPr>
          <p:nvPr/>
        </p:nvCxnSpPr>
        <p:spPr>
          <a:xfrm flipV="1">
            <a:off x="4173484" y="2141399"/>
            <a:ext cx="452437" cy="208522"/>
          </a:xfrm>
          <a:prstGeom prst="bentConnector3">
            <a:avLst>
              <a:gd name="adj1" fmla="val 2113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F4897B7C-8F5C-2CC4-A194-AA9DB9450F1B}"/>
              </a:ext>
            </a:extLst>
          </p:cNvPr>
          <p:cNvCxnSpPr>
            <a:cxnSpLocks/>
          </p:cNvCxnSpPr>
          <p:nvPr/>
        </p:nvCxnSpPr>
        <p:spPr>
          <a:xfrm>
            <a:off x="4278628" y="2456598"/>
            <a:ext cx="347294" cy="169730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2702A46-21CB-840B-73C7-AC594115A3C3}"/>
              </a:ext>
            </a:extLst>
          </p:cNvPr>
          <p:cNvSpPr txBox="1"/>
          <p:nvPr/>
        </p:nvSpPr>
        <p:spPr>
          <a:xfrm>
            <a:off x="6817526" y="3865164"/>
            <a:ext cx="1051918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NCSU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91AA03-F16F-5470-BFB9-D6F121C796B5}"/>
              </a:ext>
            </a:extLst>
          </p:cNvPr>
          <p:cNvSpPr txBox="1"/>
          <p:nvPr/>
        </p:nvSpPr>
        <p:spPr>
          <a:xfrm>
            <a:off x="6817526" y="3491942"/>
            <a:ext cx="105191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Raleigh CBD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22A667B-11F0-B05C-9FBD-7CC996BB79EE}"/>
              </a:ext>
            </a:extLst>
          </p:cNvPr>
          <p:cNvCxnSpPr>
            <a:cxnSpLocks/>
            <a:endCxn id="18" idx="3"/>
          </p:cNvCxnSpPr>
          <p:nvPr/>
        </p:nvCxnSpPr>
        <p:spPr>
          <a:xfrm rot="10800000">
            <a:off x="7869445" y="3630442"/>
            <a:ext cx="704147" cy="338988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DCEBEDBC-7536-D9D4-9910-7E4A1B794D9F}"/>
              </a:ext>
            </a:extLst>
          </p:cNvPr>
          <p:cNvCxnSpPr>
            <a:cxnSpLocks/>
            <a:endCxn id="17" idx="3"/>
          </p:cNvCxnSpPr>
          <p:nvPr/>
        </p:nvCxnSpPr>
        <p:spPr>
          <a:xfrm rot="10800000">
            <a:off x="7869444" y="4003664"/>
            <a:ext cx="352074" cy="226768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506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D74B-98A8-4291-9A9F-CF828CFD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36" y="1822450"/>
            <a:ext cx="8523464" cy="2822702"/>
          </a:xfrm>
        </p:spPr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BDA6AF-0DFB-4C97-9E1E-DE23EFD13C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85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2719F-924B-7FED-9DDA-3C43FB8F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Parking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F599-C410-C4D3-4D9B-86C815E369C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8816" y="761238"/>
            <a:ext cx="4114800" cy="3737610"/>
          </a:xfrm>
        </p:spPr>
        <p:txBody>
          <a:bodyPr/>
          <a:lstStyle/>
          <a:p>
            <a:r>
              <a:rPr lang="en-US" dirty="0"/>
              <a:t>Survey conducted </a:t>
            </a:r>
            <a:br>
              <a:rPr lang="en-US" dirty="0"/>
            </a:br>
            <a:r>
              <a:rPr lang="en-US" dirty="0"/>
              <a:t>October 2015 – March 2016</a:t>
            </a:r>
          </a:p>
          <a:p>
            <a:r>
              <a:rPr lang="en-US" dirty="0"/>
              <a:t>Internet survey</a:t>
            </a:r>
          </a:p>
          <a:p>
            <a:pPr lvl="1"/>
            <a:r>
              <a:rPr lang="en-US" dirty="0"/>
              <a:t>Most recruitment through universities &amp; businesses</a:t>
            </a:r>
          </a:p>
          <a:p>
            <a:pPr lvl="1"/>
            <a:r>
              <a:rPr lang="en-US" dirty="0"/>
              <a:t>Some in-person intercept </a:t>
            </a:r>
            <a:br>
              <a:rPr lang="en-US" dirty="0"/>
            </a:br>
            <a:r>
              <a:rPr lang="en-US" dirty="0"/>
              <a:t>for non-workers</a:t>
            </a:r>
          </a:p>
          <a:p>
            <a:r>
              <a:rPr lang="en-US" dirty="0"/>
              <a:t>3,559 surveys collected </a:t>
            </a:r>
          </a:p>
          <a:p>
            <a:pPr lvl="1"/>
            <a:r>
              <a:rPr lang="en-US" dirty="0"/>
              <a:t>(55% CBD / 45% University)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64BCC-0DF9-8A47-8D57-C6E69D0F85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29D7C-D61A-4C96-4F25-047E80CBB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351" y="1063990"/>
            <a:ext cx="4507021" cy="313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70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2719F-924B-7FED-9DDA-3C43FB8F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Parking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F599-C410-C4D3-4D9B-86C815E369C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61238"/>
            <a:ext cx="8229600" cy="397506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Combined revealed and stated preference questions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Estimated MNL models of mode choice with drive-park-walk and drive-park-shuttle alternatives in addition to bus and walk/bike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64BCC-0DF9-8A47-8D57-C6E69D0F85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8AC40-B80E-E54C-C102-9BA86576D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01" y="1181316"/>
            <a:ext cx="7332997" cy="278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032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7ef604a7-ebc4-47af-96e9-7f1ad444f50a" ContentTypeId="0x0101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95b28682-a189-41cc-9993-d48032473616">2022-11-07T05:00:00+00:00</Meeting_x0020_Date>
    <Group_x0020_Meeting xmlns="95b28682-a189-41cc-9993-d48032473616">2022 11/7</Group_x0020_Meeting>
    <URL xmlns="http://schemas.microsoft.com/sharepoint/v3">
      <Url xsi:nil="true"/>
      <Description xsi:nil="true"/>
    </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73C6950FD8846A1206516366F16FA" ma:contentTypeVersion="13" ma:contentTypeDescription="Create a new document." ma:contentTypeScope="" ma:versionID="ef14cf360c94f37e3b78cd79c40a116b">
  <xsd:schema xmlns:xsd="http://www.w3.org/2001/XMLSchema" xmlns:xs="http://www.w3.org/2001/XMLSchema" xmlns:p="http://schemas.microsoft.com/office/2006/metadata/properties" xmlns:ns1="http://schemas.microsoft.com/sharepoint/v3" xmlns:ns2="95b28682-a189-41cc-9993-d48032473616" xmlns:ns3="16f00c2e-ac5c-418b-9f13-a0771dbd417d" targetNamespace="http://schemas.microsoft.com/office/2006/metadata/properties" ma:root="true" ma:fieldsID="5c83cb52a3fefc5f850fa88724a7715e" ns1:_="" ns2:_="" ns3:_="">
    <xsd:import namespace="http://schemas.microsoft.com/sharepoint/v3"/>
    <xsd:import namespace="95b28682-a189-41cc-9993-d48032473616"/>
    <xsd:import namespace="16f00c2e-ac5c-418b-9f13-a0771dbd417d"/>
    <xsd:element name="properties">
      <xsd:complexType>
        <xsd:sequence>
          <xsd:element name="documentManagement">
            <xsd:complexType>
              <xsd:all>
                <xsd:element ref="ns2:Meeting_x0020_Date"/>
                <xsd:element ref="ns2:Group_x0020_Meeting"/>
                <xsd:element ref="ns3:_dlc_DocId" minOccurs="0"/>
                <xsd:element ref="ns3:_dlc_DocIdUrl" minOccurs="0"/>
                <xsd:element ref="ns3:_dlc_DocIdPersistId" minOccurs="0"/>
                <xsd:element ref="ns1:URL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13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28682-a189-41cc-9993-d48032473616" elementFormDefault="qualified">
    <xsd:import namespace="http://schemas.microsoft.com/office/2006/documentManagement/types"/>
    <xsd:import namespace="http://schemas.microsoft.com/office/infopath/2007/PartnerControls"/>
    <xsd:element name="Meeting_x0020_Date" ma:index="8" ma:displayName="Meeting Date" ma:format="DateOnly" ma:internalName="Meeting_x0020_Date">
      <xsd:simpleType>
        <xsd:restriction base="dms:DateTime"/>
      </xsd:simpleType>
    </xsd:element>
    <xsd:element name="Group_x0020_Meeting" ma:index="9" ma:displayName="Group Meeting" ma:internalName="Group_x0020_Meeting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00c2e-ac5c-418b-9f13-a0771dbd417d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CC7058-9BA7-4518-BBEA-E53CE3A253A3}"/>
</file>

<file path=customXml/itemProps2.xml><?xml version="1.0" encoding="utf-8"?>
<ds:datastoreItem xmlns:ds="http://schemas.openxmlformats.org/officeDocument/2006/customXml" ds:itemID="{80521B76-3595-448E-9037-E6DB0968C2B6}"/>
</file>

<file path=customXml/itemProps3.xml><?xml version="1.0" encoding="utf-8"?>
<ds:datastoreItem xmlns:ds="http://schemas.openxmlformats.org/officeDocument/2006/customXml" ds:itemID="{62CA0135-A4CC-4843-A45A-A35B92185ABA}"/>
</file>

<file path=customXml/itemProps4.xml><?xml version="1.0" encoding="utf-8"?>
<ds:datastoreItem xmlns:ds="http://schemas.openxmlformats.org/officeDocument/2006/customXml" ds:itemID="{27F094A4-3867-49B2-A85F-0FB9C76E6315}"/>
</file>

<file path=customXml/itemProps5.xml><?xml version="1.0" encoding="utf-8"?>
<ds:datastoreItem xmlns:ds="http://schemas.openxmlformats.org/officeDocument/2006/customXml" ds:itemID="{E6CD3163-134F-498D-A7F5-B3361970465F}"/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30868</TotalTime>
  <Words>1241</Words>
  <Application>Microsoft Office PowerPoint</Application>
  <PresentationFormat>On-screen Show (16:9)</PresentationFormat>
  <Paragraphs>526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Courier New</vt:lpstr>
      <vt:lpstr>Gill Sans MT</vt:lpstr>
      <vt:lpstr>Humnst777 Cn BT</vt:lpstr>
      <vt:lpstr>Wingdings</vt:lpstr>
      <vt:lpstr>Adjacency</vt:lpstr>
      <vt:lpstr>Custom Design</vt:lpstr>
      <vt:lpstr>Picking (on) Parking Parking Choice Models in the New TRM</vt:lpstr>
      <vt:lpstr>Background</vt:lpstr>
      <vt:lpstr>The NC Research Triangle</vt:lpstr>
      <vt:lpstr>A Hybrid Trip-based Model</vt:lpstr>
      <vt:lpstr>Why model Parking?</vt:lpstr>
      <vt:lpstr>Parking districts</vt:lpstr>
      <vt:lpstr>Data</vt:lpstr>
      <vt:lpstr>2016 Parking Survey</vt:lpstr>
      <vt:lpstr>2016 Parking Survey</vt:lpstr>
      <vt:lpstr>Adapting the Model</vt:lpstr>
      <vt:lpstr>Adapting the Survey Model</vt:lpstr>
      <vt:lpstr>Resulting Parking MOdel</vt:lpstr>
      <vt:lpstr>Resulting Parking MOdel</vt:lpstr>
      <vt:lpstr>Application</vt:lpstr>
      <vt:lpstr>Getting from Here to There</vt:lpstr>
      <vt:lpstr>Application Methodology</vt:lpstr>
      <vt:lpstr>Application Methodology</vt:lpstr>
      <vt:lpstr>Application Methodology</vt:lpstr>
      <vt:lpstr>Application Methodology</vt:lpstr>
      <vt:lpstr>Calibration</vt:lpstr>
      <vt:lpstr>Scaling &amp; Calibration</vt:lpstr>
      <vt:lpstr>Calibration</vt:lpstr>
      <vt:lpstr>Model Coefficients</vt:lpstr>
      <vt:lpstr>Model Sensitivities</vt:lpstr>
      <vt:lpstr>Parking sensitivity Test</vt:lpstr>
      <vt:lpstr>Conclusion</vt:lpstr>
      <vt:lpstr>Parking in the TRM</vt:lpstr>
      <vt:lpstr>PowerPoint Presentation</vt:lpstr>
      <vt:lpstr>Parking Models</vt:lpstr>
      <vt:lpstr>Resulting Parking MOdel</vt:lpstr>
      <vt:lpstr>Resulting Parking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Parking Choice Models in the New TRM</dc:title>
  <dc:creator>j</dc:creator>
  <cp:lastModifiedBy>Vince Bernardin</cp:lastModifiedBy>
  <cp:revision>506</cp:revision>
  <dcterms:created xsi:type="dcterms:W3CDTF">2015-01-04T19:26:31Z</dcterms:created>
  <dcterms:modified xsi:type="dcterms:W3CDTF">2022-11-03T21:54:52Z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0x01010011E73C6950FD8846A1206516366F16FA</vt:lpwstr>
  </property>
  <property fmtid="{D5CDD505-2E9C-101B-9397-08002B2CF9AE}" pid="3" name="Order">
    <vt:r8>18700</vt:r8>
  </property>
</Properties>
</file>